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9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0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1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12.xml" ContentType="application/vnd.openxmlformats-officedocument.theme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13.xml" ContentType="application/vnd.openxmlformats-officedocument.theme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804" r:id="rId2"/>
    <p:sldMasterId id="2147484352" r:id="rId3"/>
    <p:sldMasterId id="2147484532" r:id="rId4"/>
    <p:sldMasterId id="2147484544" r:id="rId5"/>
    <p:sldMasterId id="2147484598" r:id="rId6"/>
    <p:sldMasterId id="2147484634" r:id="rId7"/>
    <p:sldMasterId id="2147484648" r:id="rId8"/>
    <p:sldMasterId id="2147484686" r:id="rId9"/>
    <p:sldMasterId id="2147484698" r:id="rId10"/>
    <p:sldMasterId id="2147485015" r:id="rId11"/>
    <p:sldMasterId id="2147485183" r:id="rId12"/>
    <p:sldMasterId id="2147485361" r:id="rId13"/>
    <p:sldMasterId id="2147485385" r:id="rId14"/>
  </p:sldMasterIdLst>
  <p:notesMasterIdLst>
    <p:notesMasterId r:id="rId30"/>
  </p:notesMasterIdLst>
  <p:sldIdLst>
    <p:sldId id="398" r:id="rId15"/>
    <p:sldId id="416" r:id="rId16"/>
    <p:sldId id="414" r:id="rId17"/>
    <p:sldId id="334" r:id="rId18"/>
    <p:sldId id="383" r:id="rId19"/>
    <p:sldId id="352" r:id="rId20"/>
    <p:sldId id="353" r:id="rId21"/>
    <p:sldId id="346" r:id="rId22"/>
    <p:sldId id="343" r:id="rId23"/>
    <p:sldId id="338" r:id="rId24"/>
    <p:sldId id="337" r:id="rId25"/>
    <p:sldId id="272" r:id="rId26"/>
    <p:sldId id="270" r:id="rId27"/>
    <p:sldId id="258" r:id="rId28"/>
    <p:sldId id="256" r:id="rId29"/>
  </p:sldIdLst>
  <p:sldSz cx="10972800" cy="8229600" type="B4JIS"/>
  <p:notesSz cx="9144000" cy="6858000"/>
  <p:defaultTextStyle>
    <a:defPPr>
      <a:defRPr lang="en-US"/>
    </a:defPPr>
    <a:lvl1pPr marL="0" algn="l" defTabSz="907153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453571" algn="l" defTabSz="907153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907153" algn="l" defTabSz="907153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360726" algn="l" defTabSz="907153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1814267" algn="l" defTabSz="907153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267783" algn="l" defTabSz="907153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2721292" algn="l" defTabSz="907153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3174809" algn="l" defTabSz="907153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3628361" algn="l" defTabSz="907153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6A05797-EFDC-49DA-B709-D7FF3F8FBE65}">
          <p14:sldIdLst>
            <p14:sldId id="398"/>
            <p14:sldId id="416"/>
            <p14:sldId id="414"/>
            <p14:sldId id="334"/>
            <p14:sldId id="383"/>
            <p14:sldId id="352"/>
            <p14:sldId id="353"/>
            <p14:sldId id="346"/>
            <p14:sldId id="343"/>
            <p14:sldId id="338"/>
            <p14:sldId id="337"/>
            <p14:sldId id="272"/>
            <p14:sldId id="270"/>
            <p14:sldId id="258"/>
            <p14:sldId id="256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592" userDrawn="1">
          <p15:clr>
            <a:srgbClr val="A4A3A4"/>
          </p15:clr>
        </p15:guide>
        <p15:guide id="2" pos="34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00FF"/>
    <a:srgbClr val="006600"/>
    <a:srgbClr val="990000"/>
    <a:srgbClr val="CC3300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7" autoAdjust="0"/>
    <p:restoredTop sz="94434" autoAdjust="0"/>
  </p:normalViewPr>
  <p:slideViewPr>
    <p:cSldViewPr>
      <p:cViewPr varScale="1">
        <p:scale>
          <a:sx n="58" d="100"/>
          <a:sy n="58" d="100"/>
        </p:scale>
        <p:origin x="-468" y="-84"/>
      </p:cViewPr>
      <p:guideLst>
        <p:guide orient="horz" pos="2592"/>
        <p:guide pos="34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7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0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4CD22-A104-42BA-B7EE-9F53CE936325}" type="datetimeFigureOut">
              <a:rPr lang="en-SG" smtClean="0"/>
              <a:t>14/3/2017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AB5F21-A0F3-4153-9457-82E9DFA3C4A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21282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071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3571" algn="l" defTabSz="9071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07153" algn="l" defTabSz="9071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60726" algn="l" defTabSz="9071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14267" algn="l" defTabSz="9071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67783" algn="l" defTabSz="9071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21292" algn="l" defTabSz="9071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74809" algn="l" defTabSz="9071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28361" algn="l" defTabSz="9071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859088" y="514350"/>
            <a:ext cx="3427412" cy="25717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Char char="•"/>
            </a:pPr>
            <a:r>
              <a:rPr lang="en-US" dirty="0" smtClean="0"/>
              <a:t>Comprehensive suite of </a:t>
            </a:r>
            <a:r>
              <a:rPr lang="en-US" dirty="0" err="1" smtClean="0"/>
              <a:t>programmes</a:t>
            </a:r>
            <a:r>
              <a:rPr lang="en-US" dirty="0" smtClean="0"/>
              <a:t>; solely based on “need”</a:t>
            </a:r>
          </a:p>
          <a:p>
            <a:pPr>
              <a:buFontTx/>
              <a:buChar char="•"/>
            </a:pPr>
            <a:r>
              <a:rPr lang="en-US" dirty="0" smtClean="0"/>
              <a:t>Financial aid for tuition fees – apply once only, valid for 3 years; subject to availability of funds</a:t>
            </a:r>
          </a:p>
          <a:p>
            <a:pPr>
              <a:buFontTx/>
              <a:buChar char="•"/>
            </a:pPr>
            <a:r>
              <a:rPr lang="en-US" dirty="0" smtClean="0"/>
              <a:t>Financial aid for living expenses – mass application opens now, from 1 Apr to 30 Apr 2013</a:t>
            </a:r>
          </a:p>
          <a:p>
            <a:pPr>
              <a:buFontTx/>
              <a:buChar char="•"/>
            </a:pPr>
            <a:r>
              <a:rPr lang="en-US" dirty="0" smtClean="0"/>
              <a:t>Financial aid for others – Mobile Broadband Scheme : for those with no existing broadband</a:t>
            </a: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9087726-948E-475B-9BE7-D84603ABDF36}" type="slidenum">
              <a:rPr lang="en-US" smtClean="0">
                <a:solidFill>
                  <a:prstClr val="black"/>
                </a:solidFill>
                <a:latin typeface="Calibri" charset="0"/>
              </a:rPr>
              <a:pPr eaLnBrk="1" hangingPunct="1"/>
              <a:t>6</a:t>
            </a:fld>
            <a:endParaRPr lang="en-US" smtClean="0">
              <a:solidFill>
                <a:prstClr val="black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504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859088" y="514350"/>
            <a:ext cx="3427412" cy="25717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Char char="•"/>
            </a:pPr>
            <a:r>
              <a:rPr lang="en-US" dirty="0" err="1" smtClean="0"/>
              <a:t>Wef</a:t>
            </a:r>
            <a:r>
              <a:rPr lang="en-US" dirty="0" smtClean="0"/>
              <a:t> AY 2011</a:t>
            </a:r>
          </a:p>
          <a:p>
            <a:pPr>
              <a:buFontTx/>
              <a:buChar char="•"/>
            </a:pPr>
            <a:r>
              <a:rPr lang="en-US" dirty="0" smtClean="0"/>
              <a:t>Priority will be given to Singaporeans, followed by </a:t>
            </a:r>
            <a:r>
              <a:rPr lang="en-US" dirty="0" err="1" smtClean="0"/>
              <a:t>SPRs</a:t>
            </a:r>
            <a:r>
              <a:rPr lang="en-US" dirty="0" smtClean="0"/>
              <a:t>/others</a:t>
            </a:r>
          </a:p>
          <a:p>
            <a:pPr>
              <a:buFontTx/>
              <a:buChar char="•"/>
            </a:pPr>
            <a:r>
              <a:rPr lang="en-US" dirty="0" smtClean="0"/>
              <a:t>Applications will be evaluated on case-by-case basis; interview may be conducted</a:t>
            </a:r>
          </a:p>
          <a:p>
            <a:pPr>
              <a:buFontTx/>
              <a:buChar char="•"/>
            </a:pPr>
            <a:r>
              <a:rPr lang="en-US" dirty="0" smtClean="0"/>
              <a:t>Strongly encouraged to apply if you meet the MI/HM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6895D3E-670D-41A6-8FC2-F835131B1F15}" type="slidenum">
              <a:rPr lang="en-US" smtClean="0">
                <a:solidFill>
                  <a:prstClr val="black"/>
                </a:solidFill>
                <a:latin typeface="Calibri" charset="0"/>
              </a:rPr>
              <a:pPr eaLnBrk="1" hangingPunct="1"/>
              <a:t>7</a:t>
            </a:fld>
            <a:endParaRPr lang="en-US" smtClean="0">
              <a:solidFill>
                <a:prstClr val="black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352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9088" y="514350"/>
            <a:ext cx="3427412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cs typeface="Arial" pitchFamily="34" charset="0"/>
              </a:rPr>
              <a:t>NOTE: </a:t>
            </a:r>
            <a:r>
              <a:rPr lang="en-US" sz="1200" dirty="0" smtClean="0">
                <a:cs typeface="Arial" pitchFamily="34" charset="0"/>
              </a:rPr>
              <a:t>Want a different image </a:t>
            </a:r>
            <a:r>
              <a:rPr lang="en-US" sz="1200" dirty="0">
                <a:cs typeface="Arial" pitchFamily="34" charset="0"/>
              </a:rPr>
              <a:t>on this </a:t>
            </a:r>
            <a:r>
              <a:rPr lang="en-US" sz="1200" dirty="0" smtClean="0">
                <a:cs typeface="Arial" pitchFamily="34" charset="0"/>
              </a:rPr>
              <a:t>slide? Select </a:t>
            </a:r>
            <a:r>
              <a:rPr lang="en-US" sz="1200" dirty="0">
                <a:cs typeface="Arial" pitchFamily="34" charset="0"/>
              </a:rPr>
              <a:t>the picture and delete it. </a:t>
            </a:r>
            <a:r>
              <a:rPr lang="en-US" sz="1200" dirty="0" smtClean="0">
                <a:cs typeface="Arial" pitchFamily="34" charset="0"/>
              </a:rPr>
              <a:t>Now </a:t>
            </a:r>
            <a:r>
              <a:rPr lang="en-US" sz="1200" dirty="0">
                <a:cs typeface="Arial" pitchFamily="34" charset="0"/>
              </a:rPr>
              <a:t>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551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859088" y="514350"/>
            <a:ext cx="3427412" cy="2571750"/>
          </a:xfrm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dirty="0" smtClean="0"/>
              <a:t>For Foreign MC, HR will look at them on a case by case basis. MC may be from government hospital or registered medical practitioner.</a:t>
            </a:r>
          </a:p>
        </p:txBody>
      </p:sp>
      <p:sp>
        <p:nvSpPr>
          <p:cNvPr id="7172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mtClean="0"/>
              <a:t>Fundamental Object-Oriented Programming</a:t>
            </a:r>
          </a:p>
        </p:txBody>
      </p:sp>
      <p:sp>
        <p:nvSpPr>
          <p:cNvPr id="7173" name="Footer Placeholder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mtClean="0"/>
              <a:t>Oct 2005</a:t>
            </a:r>
          </a:p>
        </p:txBody>
      </p:sp>
      <p:sp>
        <p:nvSpPr>
          <p:cNvPr id="7174" name="Slide Number Placeholder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>
              <a:spcBef>
                <a:spcPct val="0"/>
              </a:spcBef>
            </a:pPr>
            <a:fld id="{693B0060-E1EE-401F-9561-9525FEFAC3DB}" type="slidenum">
              <a:rPr lang="en-US" altLang="en-US"/>
              <a:pPr>
                <a:spcBef>
                  <a:spcPct val="0"/>
                </a:spcBef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9660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0972800" cy="82296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16" tIns="45335" rIns="90716" bIns="45335" rtlCol="0" anchor="ctr"/>
          <a:lstStyle/>
          <a:p>
            <a:pPr algn="ctr"/>
            <a:endParaRPr lang="en-US" sz="1700">
              <a:solidFill>
                <a:prstClr val="white"/>
              </a:solidFill>
            </a:endParaRPr>
          </a:p>
        </p:txBody>
      </p:sp>
      <p:sp useBgFill="1">
        <p:nvSpPr>
          <p:cNvPr id="13" name="Rounded Rectangle 12"/>
          <p:cNvSpPr/>
          <p:nvPr/>
        </p:nvSpPr>
        <p:spPr>
          <a:xfrm>
            <a:off x="78384" y="83719"/>
            <a:ext cx="10816048" cy="8030642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716" tIns="45335" rIns="90716" bIns="45335" anchor="ctr"/>
          <a:lstStyle/>
          <a:p>
            <a:pPr algn="ctr"/>
            <a:endParaRPr lang="en-US" sz="1700">
              <a:solidFill>
                <a:prstClr val="white"/>
              </a:solidFill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554480" y="3840480"/>
            <a:ext cx="7680960" cy="192024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3543" indent="0" algn="ctr">
              <a:buNone/>
            </a:lvl2pPr>
            <a:lvl3pPr marL="907100" indent="0" algn="ctr">
              <a:buNone/>
            </a:lvl3pPr>
            <a:lvl4pPr marL="1360643" indent="0" algn="ctr">
              <a:buNone/>
            </a:lvl4pPr>
            <a:lvl5pPr marL="1814159" indent="0" algn="ctr">
              <a:buNone/>
            </a:lvl5pPr>
            <a:lvl6pPr marL="2267646" indent="0" algn="ctr">
              <a:buNone/>
            </a:lvl6pPr>
            <a:lvl7pPr marL="2721127" indent="0" algn="ctr">
              <a:buNone/>
            </a:lvl7pPr>
            <a:lvl8pPr marL="3174619" indent="0" algn="ctr">
              <a:buNone/>
            </a:lvl8pPr>
            <a:lvl9pPr marL="3628143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6BB7-890A-4DB1-A6FB-16B1577F54EE}" type="datetimeFigureOut">
              <a:rPr lang="en-SG" smtClean="0">
                <a:solidFill>
                  <a:srgbClr val="696464"/>
                </a:solidFill>
              </a:rPr>
              <a:pPr/>
              <a:t>14/3/2017</a:t>
            </a:fld>
            <a:endParaRPr lang="en-SG">
              <a:solidFill>
                <a:srgbClr val="696464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srgbClr val="696464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013E7620-19D1-4085-8B92-C31F3E5FC4DA}" type="slidenum">
              <a:rPr lang="en-SG" smtClean="0"/>
              <a:pPr/>
              <a:t>‹#›</a:t>
            </a:fld>
            <a:endParaRPr lang="en-SG"/>
          </a:p>
        </p:txBody>
      </p:sp>
      <p:sp>
        <p:nvSpPr>
          <p:cNvPr id="7" name="Rectangle 6"/>
          <p:cNvSpPr/>
          <p:nvPr/>
        </p:nvSpPr>
        <p:spPr>
          <a:xfrm>
            <a:off x="75656" y="1739430"/>
            <a:ext cx="10825847" cy="183281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716" tIns="45335" rIns="90716" bIns="45335" anchor="ctr"/>
          <a:lstStyle/>
          <a:p>
            <a:pPr algn="ctr"/>
            <a:endParaRPr lang="en-US" sz="170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5656" y="1676078"/>
            <a:ext cx="10825847" cy="144696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716" tIns="45335" rIns="90716" bIns="45335" anchor="ctr"/>
          <a:lstStyle/>
          <a:p>
            <a:pPr algn="ctr"/>
            <a:endParaRPr lang="en-US" sz="17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5656" y="3571984"/>
            <a:ext cx="10825847" cy="132638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716" tIns="45335" rIns="90716" bIns="45335" anchor="ctr"/>
          <a:lstStyle/>
          <a:p>
            <a:pPr algn="ctr"/>
            <a:endParaRPr lang="en-US" sz="1700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48640" y="1807163"/>
            <a:ext cx="9875520" cy="1764030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679064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6BB7-890A-4DB1-A6FB-16B1577F54EE}" type="datetimeFigureOut">
              <a:rPr lang="en-SG" smtClean="0">
                <a:solidFill>
                  <a:srgbClr val="696464"/>
                </a:solidFill>
              </a:rPr>
              <a:pPr/>
              <a:t>14/3/2017</a:t>
            </a:fld>
            <a:endParaRPr lang="en-SG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srgbClr val="69646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E7620-19D1-4085-8B92-C31F3E5FC4DA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890664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55281" y="329567"/>
            <a:ext cx="2468880" cy="702183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8641" y="329567"/>
            <a:ext cx="7223760" cy="70218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D13B5-89A9-40CC-B5AC-63E9EDD5E1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F4B5C-33F8-4F40-AE00-F9786BD3691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38847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2556514"/>
            <a:ext cx="9326880" cy="1764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5920" y="4663440"/>
            <a:ext cx="768096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83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0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4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1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5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6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057963-BD34-4467-9647-F88AC6159B95}" type="datetime1">
              <a:rPr lang="en-US"/>
              <a:pPr>
                <a:defRPr/>
              </a:pPr>
              <a:t>14/03/2017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DB94F5-8F5E-46A2-A048-8A0FEB41F6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58959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1F049C-F67E-4C3A-B5B1-387EA0A9E6C6}" type="datetime1">
              <a:rPr lang="en-US"/>
              <a:pPr>
                <a:defRPr/>
              </a:pPr>
              <a:t>14/03/2017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C666FC-94D9-4CA0-881A-4807027D19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57387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6" y="5288284"/>
            <a:ext cx="9326880" cy="1634490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776" y="3488062"/>
            <a:ext cx="9326880" cy="18002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48368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9673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45098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9346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4183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90192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38559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8692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84F117-83F8-47BA-913E-83038D5688F3}" type="datetime1">
              <a:rPr lang="en-US"/>
              <a:pPr>
                <a:defRPr/>
              </a:pPr>
              <a:t>14/03/2017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EDE0D8-A811-4897-A18D-A3BD47A772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6414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1" y="1920240"/>
            <a:ext cx="4846320" cy="543115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77841" y="1920240"/>
            <a:ext cx="4846320" cy="543115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8E9214-8377-4D0D-90E5-DE3D2B694BE7}" type="datetime1">
              <a:rPr lang="en-US"/>
              <a:pPr>
                <a:defRPr/>
              </a:pPr>
              <a:t>14/03/2017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2324C-6C1B-43B7-B106-D82C3BE058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15718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56" y="1842136"/>
            <a:ext cx="4848227" cy="76771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368" indent="0">
              <a:buNone/>
              <a:defRPr sz="2400" b="1"/>
            </a:lvl2pPr>
            <a:lvl3pPr marL="1096731" indent="0">
              <a:buNone/>
              <a:defRPr sz="2200" b="1"/>
            </a:lvl3pPr>
            <a:lvl4pPr marL="1645098" indent="0">
              <a:buNone/>
              <a:defRPr sz="1900" b="1"/>
            </a:lvl4pPr>
            <a:lvl5pPr marL="2193465" indent="0">
              <a:buNone/>
              <a:defRPr sz="1900" b="1"/>
            </a:lvl5pPr>
            <a:lvl6pPr marL="2741830" indent="0">
              <a:buNone/>
              <a:defRPr sz="1900" b="1"/>
            </a:lvl6pPr>
            <a:lvl7pPr marL="3290192" indent="0">
              <a:buNone/>
              <a:defRPr sz="1900" b="1"/>
            </a:lvl7pPr>
            <a:lvl8pPr marL="3838559" indent="0">
              <a:buNone/>
              <a:defRPr sz="1900" b="1"/>
            </a:lvl8pPr>
            <a:lvl9pPr marL="4386926" indent="0">
              <a:buNone/>
              <a:defRPr sz="1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56" y="2609850"/>
            <a:ext cx="4848227" cy="4741546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2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74034" y="1842136"/>
            <a:ext cx="4850129" cy="76771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368" indent="0">
              <a:buNone/>
              <a:defRPr sz="2400" b="1"/>
            </a:lvl2pPr>
            <a:lvl3pPr marL="1096731" indent="0">
              <a:buNone/>
              <a:defRPr sz="2200" b="1"/>
            </a:lvl3pPr>
            <a:lvl4pPr marL="1645098" indent="0">
              <a:buNone/>
              <a:defRPr sz="1900" b="1"/>
            </a:lvl4pPr>
            <a:lvl5pPr marL="2193465" indent="0">
              <a:buNone/>
              <a:defRPr sz="1900" b="1"/>
            </a:lvl5pPr>
            <a:lvl6pPr marL="2741830" indent="0">
              <a:buNone/>
              <a:defRPr sz="1900" b="1"/>
            </a:lvl6pPr>
            <a:lvl7pPr marL="3290192" indent="0">
              <a:buNone/>
              <a:defRPr sz="1900" b="1"/>
            </a:lvl7pPr>
            <a:lvl8pPr marL="3838559" indent="0">
              <a:buNone/>
              <a:defRPr sz="1900" b="1"/>
            </a:lvl8pPr>
            <a:lvl9pPr marL="4386926" indent="0">
              <a:buNone/>
              <a:defRPr sz="1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74034" y="2609850"/>
            <a:ext cx="4850129" cy="4741546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2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250EF0-143B-43E0-93DB-26FCA5FE3FCD}" type="datetime1">
              <a:rPr lang="en-US"/>
              <a:pPr>
                <a:defRPr/>
              </a:pPr>
              <a:t>14/03/2017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716611-CDC1-4683-B6FD-173C8EDBDF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4666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CD3125-5820-4863-9940-183959F870E2}" type="datetime1">
              <a:rPr lang="en-US"/>
              <a:pPr>
                <a:defRPr/>
              </a:pPr>
              <a:t>14/03/2017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9008FC-93C2-4D99-8157-EBDF76D0D5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1299855"/>
            <a:ext cx="10972800" cy="118169"/>
          </a:xfrm>
          <a:prstGeom prst="rect">
            <a:avLst/>
          </a:prstGeom>
          <a:solidFill>
            <a:srgbClr val="D03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 defTabSz="1096731" fontAlgn="base">
              <a:spcBef>
                <a:spcPct val="0"/>
              </a:spcBef>
              <a:spcAft>
                <a:spcPct val="0"/>
              </a:spcAft>
            </a:pPr>
            <a:endParaRPr lang="en-US" sz="22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88363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2D53BB-DA58-4EA3-8CC4-3CF07F7EFCFD}" type="datetime1">
              <a:rPr lang="en-US"/>
              <a:pPr>
                <a:defRPr/>
              </a:pPr>
              <a:t>14/03/2017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64D718-8F25-451D-AC9D-98686F69B7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1299855"/>
            <a:ext cx="10972800" cy="118169"/>
          </a:xfrm>
          <a:prstGeom prst="rect">
            <a:avLst/>
          </a:prstGeom>
          <a:solidFill>
            <a:srgbClr val="D03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 defTabSz="1096731" fontAlgn="base">
              <a:spcBef>
                <a:spcPct val="0"/>
              </a:spcBef>
              <a:spcAft>
                <a:spcPct val="0"/>
              </a:spcAft>
            </a:pPr>
            <a:endParaRPr lang="en-US" sz="22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8035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27660"/>
            <a:ext cx="3609976" cy="1394460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0062" y="327666"/>
            <a:ext cx="6134100" cy="7023736"/>
          </a:xfrm>
        </p:spPr>
        <p:txBody>
          <a:bodyPr/>
          <a:lstStyle>
            <a:lvl1pPr>
              <a:defRPr sz="38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" y="1722126"/>
            <a:ext cx="3609976" cy="5629276"/>
          </a:xfrm>
        </p:spPr>
        <p:txBody>
          <a:bodyPr/>
          <a:lstStyle>
            <a:lvl1pPr marL="0" indent="0">
              <a:buNone/>
              <a:defRPr sz="1700"/>
            </a:lvl1pPr>
            <a:lvl2pPr marL="548368" indent="0">
              <a:buNone/>
              <a:defRPr sz="1400"/>
            </a:lvl2pPr>
            <a:lvl3pPr marL="1096731" indent="0">
              <a:buNone/>
              <a:defRPr sz="1200"/>
            </a:lvl3pPr>
            <a:lvl4pPr marL="1645098" indent="0">
              <a:buNone/>
              <a:defRPr sz="1100"/>
            </a:lvl4pPr>
            <a:lvl5pPr marL="2193465" indent="0">
              <a:buNone/>
              <a:defRPr sz="1100"/>
            </a:lvl5pPr>
            <a:lvl6pPr marL="2741830" indent="0">
              <a:buNone/>
              <a:defRPr sz="1100"/>
            </a:lvl6pPr>
            <a:lvl7pPr marL="3290192" indent="0">
              <a:buNone/>
              <a:defRPr sz="1100"/>
            </a:lvl7pPr>
            <a:lvl8pPr marL="3838559" indent="0">
              <a:buNone/>
              <a:defRPr sz="1100"/>
            </a:lvl8pPr>
            <a:lvl9pPr marL="4386926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465325-C734-4124-90B5-705A22A2EEEE}" type="datetime1">
              <a:rPr lang="en-US"/>
              <a:pPr>
                <a:defRPr/>
              </a:pPr>
              <a:t>14/03/2017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16C73F-838C-40D5-9F8E-2D5097BCD9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3848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0747" y="5760720"/>
            <a:ext cx="6583680" cy="680086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50747" y="735330"/>
            <a:ext cx="6583680" cy="4937760"/>
          </a:xfrm>
        </p:spPr>
        <p:txBody>
          <a:bodyPr rtlCol="0">
            <a:normAutofit/>
          </a:bodyPr>
          <a:lstStyle>
            <a:lvl1pPr marL="0" indent="0">
              <a:buNone/>
              <a:defRPr sz="3800"/>
            </a:lvl1pPr>
            <a:lvl2pPr marL="548368" indent="0">
              <a:buNone/>
              <a:defRPr sz="3400"/>
            </a:lvl2pPr>
            <a:lvl3pPr marL="1096731" indent="0">
              <a:buNone/>
              <a:defRPr sz="2900"/>
            </a:lvl3pPr>
            <a:lvl4pPr marL="1645098" indent="0">
              <a:buNone/>
              <a:defRPr sz="2400"/>
            </a:lvl4pPr>
            <a:lvl5pPr marL="2193465" indent="0">
              <a:buNone/>
              <a:defRPr sz="2400"/>
            </a:lvl5pPr>
            <a:lvl6pPr marL="2741830" indent="0">
              <a:buNone/>
              <a:defRPr sz="2400"/>
            </a:lvl6pPr>
            <a:lvl7pPr marL="3290192" indent="0">
              <a:buNone/>
              <a:defRPr sz="2400"/>
            </a:lvl7pPr>
            <a:lvl8pPr marL="3838559" indent="0">
              <a:buNone/>
              <a:defRPr sz="2400"/>
            </a:lvl8pPr>
            <a:lvl9pPr marL="4386926" indent="0">
              <a:buNone/>
              <a:defRPr sz="2400"/>
            </a:lvl9pPr>
          </a:lstStyle>
          <a:p>
            <a:pPr lvl="0"/>
            <a:endParaRPr lang="en-SG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50747" y="6440806"/>
            <a:ext cx="6583680" cy="965834"/>
          </a:xfrm>
        </p:spPr>
        <p:txBody>
          <a:bodyPr/>
          <a:lstStyle>
            <a:lvl1pPr marL="0" indent="0">
              <a:buNone/>
              <a:defRPr sz="1700"/>
            </a:lvl1pPr>
            <a:lvl2pPr marL="548368" indent="0">
              <a:buNone/>
              <a:defRPr sz="1400"/>
            </a:lvl2pPr>
            <a:lvl3pPr marL="1096731" indent="0">
              <a:buNone/>
              <a:defRPr sz="1200"/>
            </a:lvl3pPr>
            <a:lvl4pPr marL="1645098" indent="0">
              <a:buNone/>
              <a:defRPr sz="1100"/>
            </a:lvl4pPr>
            <a:lvl5pPr marL="2193465" indent="0">
              <a:buNone/>
              <a:defRPr sz="1100"/>
            </a:lvl5pPr>
            <a:lvl6pPr marL="2741830" indent="0">
              <a:buNone/>
              <a:defRPr sz="1100"/>
            </a:lvl6pPr>
            <a:lvl7pPr marL="3290192" indent="0">
              <a:buNone/>
              <a:defRPr sz="1100"/>
            </a:lvl7pPr>
            <a:lvl8pPr marL="3838559" indent="0">
              <a:buNone/>
              <a:defRPr sz="1100"/>
            </a:lvl8pPr>
            <a:lvl9pPr marL="4386926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923F2E-4F8C-4D3C-907F-75D75B02DD45}" type="datetime1">
              <a:rPr lang="en-US"/>
              <a:pPr>
                <a:defRPr/>
              </a:pPr>
              <a:t>14/03/2017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51A9F3-517C-44B9-8157-CC9230CAFF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364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55280" y="329615"/>
            <a:ext cx="2414016" cy="702183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7281" y="329615"/>
            <a:ext cx="6675120" cy="702183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6BB7-890A-4DB1-A6FB-16B1577F54EE}" type="datetimeFigureOut">
              <a:rPr lang="en-SG" smtClean="0">
                <a:solidFill>
                  <a:srgbClr val="696464"/>
                </a:solidFill>
              </a:rPr>
              <a:pPr/>
              <a:t>14/3/2017</a:t>
            </a:fld>
            <a:endParaRPr lang="en-SG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srgbClr val="69646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E7620-19D1-4085-8B92-C31F3E5FC4DA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1837578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913203-A6DC-40E5-9927-053F10FAC4F1}" type="datetime1">
              <a:rPr lang="en-US"/>
              <a:pPr>
                <a:defRPr/>
              </a:pPr>
              <a:t>14/03/2017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CA5BAE-A055-4E94-BEE1-F5F37444FC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27005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55281" y="329567"/>
            <a:ext cx="2468880" cy="702183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8641" y="329567"/>
            <a:ext cx="7223760" cy="70218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29F7EA-1E81-4334-8D3F-4626A0A7885E}" type="datetime1">
              <a:rPr lang="en-US"/>
              <a:pPr>
                <a:defRPr/>
              </a:pPr>
              <a:t>14/03/2017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BE2C27-A876-4691-9D34-1AB3062C9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9161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346836"/>
            <a:ext cx="8229600" cy="286512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22446"/>
            <a:ext cx="8229600" cy="1986914"/>
          </a:xfrm>
        </p:spPr>
        <p:txBody>
          <a:bodyPr/>
          <a:lstStyle>
            <a:lvl1pPr marL="0" indent="0" algn="ctr">
              <a:buNone/>
              <a:defRPr sz="2160"/>
            </a:lvl1pPr>
            <a:lvl2pPr marL="411470" indent="0" algn="ctr">
              <a:buNone/>
              <a:defRPr sz="1800"/>
            </a:lvl2pPr>
            <a:lvl3pPr marL="822939" indent="0" algn="ctr">
              <a:buNone/>
              <a:defRPr sz="1620"/>
            </a:lvl3pPr>
            <a:lvl4pPr marL="1234409" indent="0" algn="ctr">
              <a:buNone/>
              <a:defRPr sz="1440"/>
            </a:lvl4pPr>
            <a:lvl5pPr marL="1645879" indent="0" algn="ctr">
              <a:buNone/>
              <a:defRPr sz="1440"/>
            </a:lvl5pPr>
            <a:lvl6pPr marL="2057349" indent="0" algn="ctr">
              <a:buNone/>
              <a:defRPr sz="1440"/>
            </a:lvl6pPr>
            <a:lvl7pPr marL="2468818" indent="0" algn="ctr">
              <a:buNone/>
              <a:defRPr sz="1440"/>
            </a:lvl7pPr>
            <a:lvl8pPr marL="2880288" indent="0" algn="ctr">
              <a:buNone/>
              <a:defRPr sz="1440"/>
            </a:lvl8pPr>
            <a:lvl9pPr marL="3291758" indent="0" algn="ctr">
              <a:buNone/>
              <a:defRPr sz="1440"/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46950-5477-4EE4-BD0E-ACB6BC1FEF9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9E6CA-2F92-49D4-88E9-DBF8F7B2549A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23299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46950-5477-4EE4-BD0E-ACB6BC1FEF9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9E6CA-2F92-49D4-88E9-DBF8F7B2549A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04954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665" y="2051686"/>
            <a:ext cx="9464040" cy="3423284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665" y="5507356"/>
            <a:ext cx="9464040" cy="1800224"/>
          </a:xfrm>
        </p:spPr>
        <p:txBody>
          <a:bodyPr/>
          <a:lstStyle>
            <a:lvl1pPr marL="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1pPr>
            <a:lvl2pPr marL="41147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2939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409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5879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7349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8818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80288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1758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46950-5477-4EE4-BD0E-ACB6BC1FEF9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9E6CA-2F92-49D4-88E9-DBF8F7B2549A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74076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380" y="2190750"/>
            <a:ext cx="4663440" cy="5221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4980" y="2190750"/>
            <a:ext cx="4663440" cy="5221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46950-5477-4EE4-BD0E-ACB6BC1FEF9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9E6CA-2F92-49D4-88E9-DBF8F7B2549A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45816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438150"/>
            <a:ext cx="9464040" cy="15906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811" y="2017396"/>
            <a:ext cx="4642008" cy="988694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70" indent="0">
              <a:buNone/>
              <a:defRPr sz="1800" b="1"/>
            </a:lvl2pPr>
            <a:lvl3pPr marL="822939" indent="0">
              <a:buNone/>
              <a:defRPr sz="1620" b="1"/>
            </a:lvl3pPr>
            <a:lvl4pPr marL="1234409" indent="0">
              <a:buNone/>
              <a:defRPr sz="1440" b="1"/>
            </a:lvl4pPr>
            <a:lvl5pPr marL="1645879" indent="0">
              <a:buNone/>
              <a:defRPr sz="1440" b="1"/>
            </a:lvl5pPr>
            <a:lvl6pPr marL="2057349" indent="0">
              <a:buNone/>
              <a:defRPr sz="1440" b="1"/>
            </a:lvl6pPr>
            <a:lvl7pPr marL="2468818" indent="0">
              <a:buNone/>
              <a:defRPr sz="1440" b="1"/>
            </a:lvl7pPr>
            <a:lvl8pPr marL="2880288" indent="0">
              <a:buNone/>
              <a:defRPr sz="1440" b="1"/>
            </a:lvl8pPr>
            <a:lvl9pPr marL="3291758" indent="0">
              <a:buNone/>
              <a:defRPr sz="14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811" y="3006090"/>
            <a:ext cx="4642008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54980" y="2017396"/>
            <a:ext cx="4664869" cy="988694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70" indent="0">
              <a:buNone/>
              <a:defRPr sz="1800" b="1"/>
            </a:lvl2pPr>
            <a:lvl3pPr marL="822939" indent="0">
              <a:buNone/>
              <a:defRPr sz="1620" b="1"/>
            </a:lvl3pPr>
            <a:lvl4pPr marL="1234409" indent="0">
              <a:buNone/>
              <a:defRPr sz="1440" b="1"/>
            </a:lvl4pPr>
            <a:lvl5pPr marL="1645879" indent="0">
              <a:buNone/>
              <a:defRPr sz="1440" b="1"/>
            </a:lvl5pPr>
            <a:lvl6pPr marL="2057349" indent="0">
              <a:buNone/>
              <a:defRPr sz="1440" b="1"/>
            </a:lvl6pPr>
            <a:lvl7pPr marL="2468818" indent="0">
              <a:buNone/>
              <a:defRPr sz="1440" b="1"/>
            </a:lvl7pPr>
            <a:lvl8pPr marL="2880288" indent="0">
              <a:buNone/>
              <a:defRPr sz="1440" b="1"/>
            </a:lvl8pPr>
            <a:lvl9pPr marL="3291758" indent="0">
              <a:buNone/>
              <a:defRPr sz="14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54980" y="3006090"/>
            <a:ext cx="4664869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46950-5477-4EE4-BD0E-ACB6BC1FEF9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9E6CA-2F92-49D4-88E9-DBF8F7B2549A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10773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46950-5477-4EE4-BD0E-ACB6BC1FEF9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9E6CA-2F92-49D4-88E9-DBF8F7B2549A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36198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46950-5477-4EE4-BD0E-ACB6BC1FEF9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9E6CA-2F92-49D4-88E9-DBF8F7B2549A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76316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11" y="548640"/>
            <a:ext cx="3539013" cy="192024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4870" y="1184911"/>
            <a:ext cx="5554980" cy="5848350"/>
          </a:xfr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11" y="2468880"/>
            <a:ext cx="3539013" cy="4573906"/>
          </a:xfrm>
        </p:spPr>
        <p:txBody>
          <a:bodyPr/>
          <a:lstStyle>
            <a:lvl1pPr marL="0" indent="0">
              <a:buNone/>
              <a:defRPr sz="1440"/>
            </a:lvl1pPr>
            <a:lvl2pPr marL="411470" indent="0">
              <a:buNone/>
              <a:defRPr sz="1260"/>
            </a:lvl2pPr>
            <a:lvl3pPr marL="822939" indent="0">
              <a:buNone/>
              <a:defRPr sz="1080"/>
            </a:lvl3pPr>
            <a:lvl4pPr marL="1234409" indent="0">
              <a:buNone/>
              <a:defRPr sz="900"/>
            </a:lvl4pPr>
            <a:lvl5pPr marL="1645879" indent="0">
              <a:buNone/>
              <a:defRPr sz="900"/>
            </a:lvl5pPr>
            <a:lvl6pPr marL="2057349" indent="0">
              <a:buNone/>
              <a:defRPr sz="900"/>
            </a:lvl6pPr>
            <a:lvl7pPr marL="2468818" indent="0">
              <a:buNone/>
              <a:defRPr sz="900"/>
            </a:lvl7pPr>
            <a:lvl8pPr marL="2880288" indent="0">
              <a:buNone/>
              <a:defRPr sz="900"/>
            </a:lvl8pPr>
            <a:lvl9pPr marL="329175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46950-5477-4EE4-BD0E-ACB6BC1FEF9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9E6CA-2F92-49D4-88E9-DBF8F7B2549A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2510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933760"/>
            <a:ext cx="10972800" cy="12958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729" tIns="35369" rIns="70729" bIns="35369" rtlCol="0" anchor="ctr"/>
          <a:lstStyle/>
          <a:p>
            <a:pPr algn="ctr" defTabSz="707469"/>
            <a:endParaRPr sz="140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0"/>
            <a:ext cx="10972800" cy="12958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729" tIns="35369" rIns="70729" bIns="35369" rtlCol="0" anchor="ctr"/>
          <a:lstStyle/>
          <a:p>
            <a:pPr algn="ctr" defTabSz="707469"/>
            <a:endParaRPr sz="14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4484" y="2750536"/>
            <a:ext cx="9086851" cy="2663630"/>
          </a:xfrm>
        </p:spPr>
        <p:txBody>
          <a:bodyPr anchor="ctr">
            <a:normAutofit/>
          </a:bodyPr>
          <a:lstStyle>
            <a:lvl1pPr algn="l">
              <a:defRPr sz="3400" cap="all" baseline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4465" y="5414177"/>
            <a:ext cx="9086851" cy="114667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/>
            </a:lvl1pPr>
            <a:lvl2pPr marL="353738" indent="0" algn="ctr">
              <a:buNone/>
              <a:defRPr sz="1600"/>
            </a:lvl2pPr>
            <a:lvl3pPr marL="707469" indent="0" algn="ctr">
              <a:buNone/>
              <a:defRPr sz="1400"/>
            </a:lvl3pPr>
            <a:lvl4pPr marL="1061327" indent="0" algn="ctr">
              <a:buNone/>
              <a:defRPr sz="1200"/>
            </a:lvl4pPr>
            <a:lvl5pPr marL="1414942" indent="0" algn="ctr">
              <a:buNone/>
              <a:defRPr sz="1200"/>
            </a:lvl5pPr>
            <a:lvl6pPr marL="1768662" indent="0" algn="ctr">
              <a:buNone/>
              <a:defRPr sz="1200"/>
            </a:lvl6pPr>
            <a:lvl7pPr marL="2122482" indent="0" algn="ctr">
              <a:buNone/>
              <a:defRPr sz="1200"/>
            </a:lvl7pPr>
            <a:lvl8pPr marL="2476223" indent="0" algn="ctr">
              <a:buNone/>
              <a:defRPr sz="1200"/>
            </a:lvl8pPr>
            <a:lvl9pPr marL="2829887" indent="0" algn="ctr">
              <a:buNone/>
              <a:defRPr sz="1200"/>
            </a:lvl9pPr>
          </a:lstStyle>
          <a:p>
            <a:r>
              <a:rPr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14/03/2017</a:t>
            </a:fld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11" name="Picture 10" title="Ribbon tab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2062" y="12"/>
            <a:ext cx="1572775" cy="275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11" y="548640"/>
            <a:ext cx="3539013" cy="192024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64870" y="1184911"/>
            <a:ext cx="5554980" cy="5848350"/>
          </a:xfrm>
        </p:spPr>
        <p:txBody>
          <a:bodyPr/>
          <a:lstStyle>
            <a:lvl1pPr marL="0" indent="0">
              <a:buNone/>
              <a:defRPr sz="2880"/>
            </a:lvl1pPr>
            <a:lvl2pPr marL="411470" indent="0">
              <a:buNone/>
              <a:defRPr sz="2520"/>
            </a:lvl2pPr>
            <a:lvl3pPr marL="822939" indent="0">
              <a:buNone/>
              <a:defRPr sz="2160"/>
            </a:lvl3pPr>
            <a:lvl4pPr marL="1234409" indent="0">
              <a:buNone/>
              <a:defRPr sz="1800"/>
            </a:lvl4pPr>
            <a:lvl5pPr marL="1645879" indent="0">
              <a:buNone/>
              <a:defRPr sz="1800"/>
            </a:lvl5pPr>
            <a:lvl6pPr marL="2057349" indent="0">
              <a:buNone/>
              <a:defRPr sz="1800"/>
            </a:lvl6pPr>
            <a:lvl7pPr marL="2468818" indent="0">
              <a:buNone/>
              <a:defRPr sz="1800"/>
            </a:lvl7pPr>
            <a:lvl8pPr marL="2880288" indent="0">
              <a:buNone/>
              <a:defRPr sz="1800"/>
            </a:lvl8pPr>
            <a:lvl9pPr marL="3291758" indent="0">
              <a:buNone/>
              <a:defRPr sz="18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11" y="2468880"/>
            <a:ext cx="3539013" cy="4573906"/>
          </a:xfrm>
        </p:spPr>
        <p:txBody>
          <a:bodyPr/>
          <a:lstStyle>
            <a:lvl1pPr marL="0" indent="0">
              <a:buNone/>
              <a:defRPr sz="1440"/>
            </a:lvl1pPr>
            <a:lvl2pPr marL="411470" indent="0">
              <a:buNone/>
              <a:defRPr sz="1260"/>
            </a:lvl2pPr>
            <a:lvl3pPr marL="822939" indent="0">
              <a:buNone/>
              <a:defRPr sz="1080"/>
            </a:lvl3pPr>
            <a:lvl4pPr marL="1234409" indent="0">
              <a:buNone/>
              <a:defRPr sz="900"/>
            </a:lvl4pPr>
            <a:lvl5pPr marL="1645879" indent="0">
              <a:buNone/>
              <a:defRPr sz="900"/>
            </a:lvl5pPr>
            <a:lvl6pPr marL="2057349" indent="0">
              <a:buNone/>
              <a:defRPr sz="900"/>
            </a:lvl6pPr>
            <a:lvl7pPr marL="2468818" indent="0">
              <a:buNone/>
              <a:defRPr sz="900"/>
            </a:lvl7pPr>
            <a:lvl8pPr marL="2880288" indent="0">
              <a:buNone/>
              <a:defRPr sz="900"/>
            </a:lvl8pPr>
            <a:lvl9pPr marL="329175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46950-5477-4EE4-BD0E-ACB6BC1FEF9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9E6CA-2F92-49D4-88E9-DBF8F7B2549A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68333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46950-5477-4EE4-BD0E-ACB6BC1FEF9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9E6CA-2F92-49D4-88E9-DBF8F7B2549A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2709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52409" y="438150"/>
            <a:ext cx="2366011" cy="697420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381" y="438150"/>
            <a:ext cx="6960871" cy="697420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46950-5477-4EE4-BD0E-ACB6BC1FEF9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9E6CA-2F92-49D4-88E9-DBF8F7B2549A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15071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09728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4440" y="2164087"/>
            <a:ext cx="8503920" cy="2190115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4440" y="4358641"/>
            <a:ext cx="8503920" cy="82296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11470" indent="0" algn="ctr">
              <a:buNone/>
              <a:defRPr sz="1800"/>
            </a:lvl2pPr>
            <a:lvl3pPr marL="822939" indent="0" algn="ctr">
              <a:buNone/>
              <a:defRPr sz="1620"/>
            </a:lvl3pPr>
            <a:lvl4pPr marL="1234409" indent="0" algn="ctr">
              <a:buNone/>
              <a:defRPr sz="1440"/>
            </a:lvl4pPr>
            <a:lvl5pPr marL="1645879" indent="0" algn="ctr">
              <a:buNone/>
              <a:defRPr sz="1440"/>
            </a:lvl5pPr>
            <a:lvl6pPr marL="2057349" indent="0" algn="ctr">
              <a:buNone/>
              <a:defRPr sz="1440"/>
            </a:lvl6pPr>
            <a:lvl7pPr marL="2468818" indent="0" algn="ctr">
              <a:buNone/>
              <a:defRPr sz="1440"/>
            </a:lvl7pPr>
            <a:lvl8pPr marL="2880288" indent="0" algn="ctr">
              <a:buNone/>
              <a:defRPr sz="1440"/>
            </a:lvl8pPr>
            <a:lvl9pPr marL="3291758" indent="0" algn="ctr">
              <a:buNone/>
              <a:defRPr sz="14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18606" y="5177194"/>
            <a:ext cx="2619756" cy="449570"/>
          </a:xfrm>
        </p:spPr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14/03/2017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34440" y="5188615"/>
            <a:ext cx="5760720" cy="438150"/>
          </a:xfrm>
        </p:spPr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69480" y="1717040"/>
            <a:ext cx="2468880" cy="438150"/>
          </a:xfrm>
        </p:spPr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82683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14/03/2017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56468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09728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2" y="904240"/>
            <a:ext cx="9738359" cy="3362322"/>
          </a:xfrm>
        </p:spPr>
        <p:txBody>
          <a:bodyPr anchor="b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2021" y="4370071"/>
            <a:ext cx="9441180" cy="1146810"/>
          </a:xfrm>
        </p:spPr>
        <p:txBody>
          <a:bodyPr>
            <a:normAutofit/>
          </a:bodyPr>
          <a:lstStyle>
            <a:lvl1pPr marL="0" indent="0" algn="r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1pPr>
            <a:lvl2pPr marL="41147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2939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409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5879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7349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8818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80288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1758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33007" y="457201"/>
            <a:ext cx="2619756" cy="438150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14/03/2017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17222" y="457202"/>
            <a:ext cx="6292343" cy="436878"/>
          </a:xfrm>
        </p:spPr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776208" y="457201"/>
            <a:ext cx="579373" cy="438150"/>
          </a:xfrm>
        </p:spPr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15744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7220" y="2633471"/>
            <a:ext cx="4800600" cy="4828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4980" y="2633471"/>
            <a:ext cx="4800600" cy="4828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14/03/2017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41139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6041" y="914400"/>
            <a:ext cx="7749540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8" y="2620564"/>
            <a:ext cx="4571992" cy="988694"/>
          </a:xfrm>
        </p:spPr>
        <p:txBody>
          <a:bodyPr anchor="b">
            <a:normAutofit/>
          </a:bodyPr>
          <a:lstStyle>
            <a:lvl1pPr marL="0" indent="0">
              <a:buNone/>
              <a:defRPr sz="2520" b="0">
                <a:solidFill>
                  <a:schemeClr val="tx1"/>
                </a:solidFill>
              </a:defRPr>
            </a:lvl1pPr>
            <a:lvl2pPr marL="411470" indent="0">
              <a:buNone/>
              <a:defRPr sz="1800" b="1"/>
            </a:lvl2pPr>
            <a:lvl3pPr marL="822939" indent="0">
              <a:buNone/>
              <a:defRPr sz="1620" b="1"/>
            </a:lvl3pPr>
            <a:lvl4pPr marL="1234409" indent="0">
              <a:buNone/>
              <a:defRPr sz="1440" b="1"/>
            </a:lvl4pPr>
            <a:lvl5pPr marL="1645879" indent="0">
              <a:buNone/>
              <a:defRPr sz="1440" b="1"/>
            </a:lvl5pPr>
            <a:lvl6pPr marL="2057349" indent="0">
              <a:buNone/>
              <a:defRPr sz="1440" b="1"/>
            </a:lvl6pPr>
            <a:lvl7pPr marL="2468818" indent="0">
              <a:buNone/>
              <a:defRPr sz="1440" b="1"/>
            </a:lvl7pPr>
            <a:lvl8pPr marL="2880288" indent="0">
              <a:buNone/>
              <a:defRPr sz="1440" b="1"/>
            </a:lvl8pPr>
            <a:lvl9pPr marL="3291758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1" y="3759201"/>
            <a:ext cx="4780599" cy="37032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60721" y="2620564"/>
            <a:ext cx="4594860" cy="988694"/>
          </a:xfrm>
        </p:spPr>
        <p:txBody>
          <a:bodyPr anchor="b">
            <a:normAutofit/>
          </a:bodyPr>
          <a:lstStyle>
            <a:lvl1pPr marL="0" indent="0">
              <a:buNone/>
              <a:defRPr sz="2520" b="0">
                <a:solidFill>
                  <a:schemeClr val="tx1"/>
                </a:solidFill>
              </a:defRPr>
            </a:lvl1pPr>
            <a:lvl2pPr marL="411470" indent="0">
              <a:buNone/>
              <a:defRPr sz="1800" b="1"/>
            </a:lvl2pPr>
            <a:lvl3pPr marL="822939" indent="0">
              <a:buNone/>
              <a:defRPr sz="1620" b="1"/>
            </a:lvl3pPr>
            <a:lvl4pPr marL="1234409" indent="0">
              <a:buNone/>
              <a:defRPr sz="1440" b="1"/>
            </a:lvl4pPr>
            <a:lvl5pPr marL="1645879" indent="0">
              <a:buNone/>
              <a:defRPr sz="1440" b="1"/>
            </a:lvl5pPr>
            <a:lvl6pPr marL="2057349" indent="0">
              <a:buNone/>
              <a:defRPr sz="1440" b="1"/>
            </a:lvl6pPr>
            <a:lvl7pPr marL="2468818" indent="0">
              <a:buNone/>
              <a:defRPr sz="1440" b="1"/>
            </a:lvl7pPr>
            <a:lvl8pPr marL="2880288" indent="0">
              <a:buNone/>
              <a:defRPr sz="1440" b="1"/>
            </a:lvl8pPr>
            <a:lvl9pPr marL="3291758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54980" y="3759201"/>
            <a:ext cx="4800600" cy="37032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14/03/2017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66737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14/03/2017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51545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14/03/2017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0710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14/03/2017</a:t>
            </a:fld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79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" y="1828800"/>
            <a:ext cx="3703320" cy="1920240"/>
          </a:xfrm>
        </p:spPr>
        <p:txBody>
          <a:bodyPr anchor="b"/>
          <a:lstStyle>
            <a:lvl1pPr algn="l"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6025" y="896111"/>
            <a:ext cx="5859556" cy="656631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220" y="3749039"/>
            <a:ext cx="3703320" cy="3713382"/>
          </a:xfrm>
        </p:spPr>
        <p:txBody>
          <a:bodyPr/>
          <a:lstStyle>
            <a:lvl1pPr marL="0" indent="0">
              <a:buNone/>
              <a:defRPr sz="1440"/>
            </a:lvl1pPr>
            <a:lvl2pPr marL="411470" indent="0">
              <a:buNone/>
              <a:defRPr sz="1260"/>
            </a:lvl2pPr>
            <a:lvl3pPr marL="822939" indent="0">
              <a:buNone/>
              <a:defRPr sz="1080"/>
            </a:lvl3pPr>
            <a:lvl4pPr marL="1234409" indent="0">
              <a:buNone/>
              <a:defRPr sz="900"/>
            </a:lvl4pPr>
            <a:lvl5pPr marL="1645879" indent="0">
              <a:buNone/>
              <a:defRPr sz="900"/>
            </a:lvl5pPr>
            <a:lvl6pPr marL="2057349" indent="0">
              <a:buNone/>
              <a:defRPr sz="900"/>
            </a:lvl6pPr>
            <a:lvl7pPr marL="2468818" indent="0">
              <a:buNone/>
              <a:defRPr sz="900"/>
            </a:lvl7pPr>
            <a:lvl8pPr marL="2880288" indent="0">
              <a:buNone/>
              <a:defRPr sz="900"/>
            </a:lvl8pPr>
            <a:lvl9pPr marL="329175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14/03/2017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575706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1" y="1828800"/>
            <a:ext cx="6185916" cy="1920240"/>
          </a:xfrm>
        </p:spPr>
        <p:txBody>
          <a:bodyPr anchor="b"/>
          <a:lstStyle>
            <a:lvl1pPr algn="l"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075113" y="901491"/>
            <a:ext cx="3280467" cy="6560932"/>
          </a:xfrm>
        </p:spPr>
        <p:txBody>
          <a:bodyPr anchor="t"/>
          <a:lstStyle>
            <a:lvl1pPr marL="0" indent="0">
              <a:buNone/>
              <a:defRPr sz="2880"/>
            </a:lvl1pPr>
            <a:lvl2pPr marL="411470" indent="0">
              <a:buNone/>
              <a:defRPr sz="2520"/>
            </a:lvl2pPr>
            <a:lvl3pPr marL="822939" indent="0">
              <a:buNone/>
              <a:defRPr sz="2160"/>
            </a:lvl3pPr>
            <a:lvl4pPr marL="1234409" indent="0">
              <a:buNone/>
              <a:defRPr sz="1800"/>
            </a:lvl4pPr>
            <a:lvl5pPr marL="1645879" indent="0">
              <a:buNone/>
              <a:defRPr sz="1800"/>
            </a:lvl5pPr>
            <a:lvl6pPr marL="2057349" indent="0">
              <a:buNone/>
              <a:defRPr sz="1800"/>
            </a:lvl6pPr>
            <a:lvl7pPr marL="2468818" indent="0">
              <a:buNone/>
              <a:defRPr sz="1800"/>
            </a:lvl7pPr>
            <a:lvl8pPr marL="2880288" indent="0">
              <a:buNone/>
              <a:defRPr sz="1800"/>
            </a:lvl8pPr>
            <a:lvl9pPr marL="3291758" indent="0">
              <a:buNone/>
              <a:defRPr sz="1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221" y="3749039"/>
            <a:ext cx="6185916" cy="3713382"/>
          </a:xfrm>
        </p:spPr>
        <p:txBody>
          <a:bodyPr/>
          <a:lstStyle>
            <a:lvl1pPr marL="0" indent="0">
              <a:buNone/>
              <a:defRPr sz="1440"/>
            </a:lvl1pPr>
            <a:lvl2pPr marL="411470" indent="0">
              <a:buNone/>
              <a:defRPr sz="1260"/>
            </a:lvl2pPr>
            <a:lvl3pPr marL="822939" indent="0">
              <a:buNone/>
              <a:defRPr sz="1080"/>
            </a:lvl3pPr>
            <a:lvl4pPr marL="1234409" indent="0">
              <a:buNone/>
              <a:defRPr sz="900"/>
            </a:lvl4pPr>
            <a:lvl5pPr marL="1645879" indent="0">
              <a:buNone/>
              <a:defRPr sz="900"/>
            </a:lvl5pPr>
            <a:lvl6pPr marL="2057349" indent="0">
              <a:buNone/>
              <a:defRPr sz="900"/>
            </a:lvl6pPr>
            <a:lvl7pPr marL="2468818" indent="0">
              <a:buNone/>
              <a:defRPr sz="900"/>
            </a:lvl7pPr>
            <a:lvl8pPr marL="2880288" indent="0">
              <a:buNone/>
              <a:defRPr sz="900"/>
            </a:lvl8pPr>
            <a:lvl9pPr marL="329175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14/03/2017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503927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00" y="5636833"/>
            <a:ext cx="9739831" cy="983226"/>
          </a:xfrm>
        </p:spPr>
        <p:txBody>
          <a:bodyPr anchor="b"/>
          <a:lstStyle>
            <a:lvl1pPr algn="l"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3555" y="1129729"/>
            <a:ext cx="9739656" cy="4173793"/>
          </a:xfrm>
        </p:spPr>
        <p:txBody>
          <a:bodyPr anchor="t"/>
          <a:lstStyle>
            <a:lvl1pPr marL="0" indent="0">
              <a:buNone/>
              <a:defRPr sz="2880"/>
            </a:lvl1pPr>
            <a:lvl2pPr marL="411470" indent="0">
              <a:buNone/>
              <a:defRPr sz="2520"/>
            </a:lvl2pPr>
            <a:lvl3pPr marL="822939" indent="0">
              <a:buNone/>
              <a:defRPr sz="2160"/>
            </a:lvl3pPr>
            <a:lvl4pPr marL="1234409" indent="0">
              <a:buNone/>
              <a:defRPr sz="1800"/>
            </a:lvl4pPr>
            <a:lvl5pPr marL="1645879" indent="0">
              <a:buNone/>
              <a:defRPr sz="1800"/>
            </a:lvl5pPr>
            <a:lvl6pPr marL="2057349" indent="0">
              <a:buNone/>
              <a:defRPr sz="1800"/>
            </a:lvl6pPr>
            <a:lvl7pPr marL="2468818" indent="0">
              <a:buNone/>
              <a:defRPr sz="1800"/>
            </a:lvl7pPr>
            <a:lvl8pPr marL="2880288" indent="0">
              <a:buNone/>
              <a:defRPr sz="1800"/>
            </a:lvl8pPr>
            <a:lvl9pPr marL="3291758" indent="0">
              <a:buNone/>
              <a:defRPr sz="1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220" y="6620060"/>
            <a:ext cx="9738360" cy="842363"/>
          </a:xfrm>
        </p:spPr>
        <p:txBody>
          <a:bodyPr/>
          <a:lstStyle>
            <a:lvl1pPr marL="0" indent="0" algn="l">
              <a:buNone/>
              <a:defRPr sz="1440"/>
            </a:lvl1pPr>
            <a:lvl2pPr marL="411470" indent="0">
              <a:buNone/>
              <a:defRPr sz="1260"/>
            </a:lvl2pPr>
            <a:lvl3pPr marL="822939" indent="0">
              <a:buNone/>
              <a:defRPr sz="1080"/>
            </a:lvl3pPr>
            <a:lvl4pPr marL="1234409" indent="0">
              <a:buNone/>
              <a:defRPr sz="900"/>
            </a:lvl4pPr>
            <a:lvl5pPr marL="1645879" indent="0">
              <a:buNone/>
              <a:defRPr sz="900"/>
            </a:lvl5pPr>
            <a:lvl6pPr marL="2057349" indent="0">
              <a:buNone/>
              <a:defRPr sz="900"/>
            </a:lvl6pPr>
            <a:lvl7pPr marL="2468818" indent="0">
              <a:buNone/>
              <a:defRPr sz="900"/>
            </a:lvl7pPr>
            <a:lvl8pPr marL="2880288" indent="0">
              <a:buNone/>
              <a:defRPr sz="900"/>
            </a:lvl8pPr>
            <a:lvl9pPr marL="329175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14/03/2017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78803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09728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" y="904240"/>
            <a:ext cx="9738360" cy="3362960"/>
          </a:xfrm>
        </p:spPr>
        <p:txBody>
          <a:bodyPr anchor="ctr"/>
          <a:lstStyle>
            <a:lvl1pPr algn="l"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2021" y="4378960"/>
            <a:ext cx="9117464" cy="1198880"/>
          </a:xfrm>
        </p:spPr>
        <p:txBody>
          <a:bodyPr anchor="ctr"/>
          <a:lstStyle>
            <a:lvl1pPr marL="0" indent="0">
              <a:buNone/>
              <a:defRPr sz="1440"/>
            </a:lvl1pPr>
            <a:lvl2pPr marL="411470" indent="0">
              <a:buNone/>
              <a:defRPr sz="1260"/>
            </a:lvl2pPr>
            <a:lvl3pPr marL="822939" indent="0">
              <a:buNone/>
              <a:defRPr sz="1080"/>
            </a:lvl3pPr>
            <a:lvl4pPr marL="1234409" indent="0">
              <a:buNone/>
              <a:defRPr sz="900"/>
            </a:lvl4pPr>
            <a:lvl5pPr marL="1645879" indent="0">
              <a:buNone/>
              <a:defRPr sz="900"/>
            </a:lvl5pPr>
            <a:lvl6pPr marL="2057349" indent="0">
              <a:buNone/>
              <a:defRPr sz="900"/>
            </a:lvl6pPr>
            <a:lvl7pPr marL="2468818" indent="0">
              <a:buNone/>
              <a:defRPr sz="900"/>
            </a:lvl7pPr>
            <a:lvl8pPr marL="2880288" indent="0">
              <a:buNone/>
              <a:defRPr sz="900"/>
            </a:lvl8pPr>
            <a:lvl9pPr marL="329175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033007" y="457201"/>
            <a:ext cx="2619756" cy="438150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14/03/2017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7222" y="455930"/>
            <a:ext cx="6292343" cy="438150"/>
          </a:xfrm>
        </p:spPr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776208" y="457201"/>
            <a:ext cx="579373" cy="438150"/>
          </a:xfrm>
        </p:spPr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73919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09728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2022" y="904240"/>
            <a:ext cx="9136380" cy="3125394"/>
          </a:xfrm>
        </p:spPr>
        <p:txBody>
          <a:bodyPr anchor="ctr"/>
          <a:lstStyle>
            <a:lvl1pPr algn="l"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173479" y="4038669"/>
            <a:ext cx="8633463" cy="533332"/>
          </a:xfrm>
        </p:spPr>
        <p:txBody>
          <a:bodyPr anchor="t">
            <a:normAutofit/>
          </a:bodyPr>
          <a:lstStyle>
            <a:lvl1pPr marL="0" indent="0">
              <a:buNone/>
              <a:defRPr sz="1260"/>
            </a:lvl1pPr>
            <a:lvl2pPr marL="411470" indent="0">
              <a:buNone/>
              <a:defRPr sz="1260"/>
            </a:lvl2pPr>
            <a:lvl3pPr marL="822939" indent="0">
              <a:buNone/>
              <a:defRPr sz="1080"/>
            </a:lvl3pPr>
            <a:lvl4pPr marL="1234409" indent="0">
              <a:buNone/>
              <a:defRPr sz="900"/>
            </a:lvl4pPr>
            <a:lvl5pPr marL="1645879" indent="0">
              <a:buNone/>
              <a:defRPr sz="900"/>
            </a:lvl5pPr>
            <a:lvl6pPr marL="2057349" indent="0">
              <a:buNone/>
              <a:defRPr sz="900"/>
            </a:lvl6pPr>
            <a:lvl7pPr marL="2468818" indent="0">
              <a:buNone/>
              <a:defRPr sz="900"/>
            </a:lvl7pPr>
            <a:lvl8pPr marL="2880288" indent="0">
              <a:buNone/>
              <a:defRPr sz="900"/>
            </a:lvl8pPr>
            <a:lvl9pPr marL="329175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2022" y="4751836"/>
            <a:ext cx="9136380" cy="815845"/>
          </a:xfrm>
        </p:spPr>
        <p:txBody>
          <a:bodyPr anchor="ctr">
            <a:normAutofit/>
          </a:bodyPr>
          <a:lstStyle>
            <a:lvl1pPr marL="0" indent="0">
              <a:buNone/>
              <a:defRPr sz="1440"/>
            </a:lvl1pPr>
            <a:lvl2pPr marL="411470" indent="0">
              <a:buNone/>
              <a:defRPr sz="1260"/>
            </a:lvl2pPr>
            <a:lvl3pPr marL="822939" indent="0">
              <a:buNone/>
              <a:defRPr sz="1080"/>
            </a:lvl3pPr>
            <a:lvl4pPr marL="1234409" indent="0">
              <a:buNone/>
              <a:defRPr sz="900"/>
            </a:lvl4pPr>
            <a:lvl5pPr marL="1645879" indent="0">
              <a:buNone/>
              <a:defRPr sz="900"/>
            </a:lvl5pPr>
            <a:lvl6pPr marL="2057349" indent="0">
              <a:buNone/>
              <a:defRPr sz="900"/>
            </a:lvl6pPr>
            <a:lvl7pPr marL="2468818" indent="0">
              <a:buNone/>
              <a:defRPr sz="900"/>
            </a:lvl7pPr>
            <a:lvl8pPr marL="2880288" indent="0">
              <a:buNone/>
              <a:defRPr sz="900"/>
            </a:lvl8pPr>
            <a:lvl9pPr marL="329175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033007" y="457201"/>
            <a:ext cx="2619756" cy="438150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14/03/2017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7222" y="455930"/>
            <a:ext cx="6292343" cy="438150"/>
          </a:xfrm>
        </p:spPr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776208" y="457201"/>
            <a:ext cx="579373" cy="438150"/>
          </a:xfrm>
        </p:spPr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8625" y="1120141"/>
            <a:ext cx="548640" cy="701731"/>
          </a:xfrm>
          <a:prstGeom prst="rect">
            <a:avLst/>
          </a:prstGeom>
        </p:spPr>
        <p:txBody>
          <a:bodyPr vert="horz" lIns="82296" tIns="41148" rIns="82296" bIns="4114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defTabSz="411470"/>
            <a:r>
              <a:rPr lang="en-US" sz="7200" dirty="0">
                <a:solidFill>
                  <a:prstClr val="white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85807" y="3241549"/>
            <a:ext cx="548640" cy="701731"/>
          </a:xfrm>
          <a:prstGeom prst="rect">
            <a:avLst/>
          </a:prstGeom>
        </p:spPr>
        <p:txBody>
          <a:bodyPr vert="horz" lIns="82296" tIns="41148" rIns="82296" bIns="4114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defTabSz="411470"/>
            <a:r>
              <a:rPr lang="en-US" sz="7200" dirty="0">
                <a:solidFill>
                  <a:prstClr val="white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358983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09728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2047" y="1349642"/>
            <a:ext cx="9131567" cy="3014202"/>
          </a:xfrm>
        </p:spPr>
        <p:txBody>
          <a:bodyPr anchor="b"/>
          <a:lstStyle>
            <a:lvl1pPr algn="l"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2020" y="4377979"/>
            <a:ext cx="9130189" cy="1199862"/>
          </a:xfrm>
        </p:spPr>
        <p:txBody>
          <a:bodyPr anchor="t"/>
          <a:lstStyle>
            <a:lvl1pPr marL="0" indent="0">
              <a:buNone/>
              <a:defRPr sz="1440"/>
            </a:lvl1pPr>
            <a:lvl2pPr marL="411470" indent="0">
              <a:buNone/>
              <a:defRPr sz="1260"/>
            </a:lvl2pPr>
            <a:lvl3pPr marL="822939" indent="0">
              <a:buNone/>
              <a:defRPr sz="1080"/>
            </a:lvl3pPr>
            <a:lvl4pPr marL="1234409" indent="0">
              <a:buNone/>
              <a:defRPr sz="900"/>
            </a:lvl4pPr>
            <a:lvl5pPr marL="1645879" indent="0">
              <a:buNone/>
              <a:defRPr sz="900"/>
            </a:lvl5pPr>
            <a:lvl6pPr marL="2057349" indent="0">
              <a:buNone/>
              <a:defRPr sz="900"/>
            </a:lvl6pPr>
            <a:lvl7pPr marL="2468818" indent="0">
              <a:buNone/>
              <a:defRPr sz="900"/>
            </a:lvl7pPr>
            <a:lvl8pPr marL="2880288" indent="0">
              <a:buNone/>
              <a:defRPr sz="900"/>
            </a:lvl8pPr>
            <a:lvl9pPr marL="329175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033007" y="454660"/>
            <a:ext cx="2619756" cy="438150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14/03/2017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7222" y="454660"/>
            <a:ext cx="6292343" cy="438150"/>
          </a:xfrm>
        </p:spPr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776208" y="457201"/>
            <a:ext cx="579373" cy="438150"/>
          </a:xfrm>
        </p:spPr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145304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06041" y="914401"/>
            <a:ext cx="7749539" cy="15646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17220" y="2642496"/>
            <a:ext cx="3110789" cy="740784"/>
          </a:xfrm>
        </p:spPr>
        <p:txBody>
          <a:bodyPr anchor="b">
            <a:noAutofit/>
          </a:bodyPr>
          <a:lstStyle>
            <a:lvl1pPr marL="0" indent="0">
              <a:buNone/>
              <a:defRPr sz="2160" b="0">
                <a:solidFill>
                  <a:schemeClr val="tx1"/>
                </a:solidFill>
              </a:defRPr>
            </a:lvl1pPr>
            <a:lvl2pPr marL="411470" indent="0">
              <a:buNone/>
              <a:defRPr sz="1800" b="1"/>
            </a:lvl2pPr>
            <a:lvl3pPr marL="822939" indent="0">
              <a:buNone/>
              <a:defRPr sz="1620" b="1"/>
            </a:lvl3pPr>
            <a:lvl4pPr marL="1234409" indent="0">
              <a:buNone/>
              <a:defRPr sz="1440" b="1"/>
            </a:lvl4pPr>
            <a:lvl5pPr marL="1645879" indent="0">
              <a:buNone/>
              <a:defRPr sz="1440" b="1"/>
            </a:lvl5pPr>
            <a:lvl6pPr marL="2057349" indent="0">
              <a:buNone/>
              <a:defRPr sz="1440" b="1"/>
            </a:lvl6pPr>
            <a:lvl7pPr marL="2468818" indent="0">
              <a:buNone/>
              <a:defRPr sz="1440" b="1"/>
            </a:lvl7pPr>
            <a:lvl8pPr marL="2880288" indent="0">
              <a:buNone/>
              <a:defRPr sz="1440" b="1"/>
            </a:lvl8pPr>
            <a:lvl9pPr marL="3291758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17220" y="3485479"/>
            <a:ext cx="3110789" cy="3976958"/>
          </a:xfrm>
        </p:spPr>
        <p:txBody>
          <a:bodyPr anchor="t">
            <a:normAutofit/>
          </a:bodyPr>
          <a:lstStyle>
            <a:lvl1pPr marL="0" indent="0">
              <a:buNone/>
              <a:defRPr sz="1260"/>
            </a:lvl1pPr>
            <a:lvl2pPr marL="411470" indent="0">
              <a:buNone/>
              <a:defRPr sz="1080"/>
            </a:lvl2pPr>
            <a:lvl3pPr marL="822939" indent="0">
              <a:buNone/>
              <a:defRPr sz="900"/>
            </a:lvl3pPr>
            <a:lvl4pPr marL="1234409" indent="0">
              <a:buNone/>
              <a:defRPr sz="811"/>
            </a:lvl4pPr>
            <a:lvl5pPr marL="1645879" indent="0">
              <a:buNone/>
              <a:defRPr sz="811"/>
            </a:lvl5pPr>
            <a:lvl6pPr marL="2057349" indent="0">
              <a:buNone/>
              <a:defRPr sz="811"/>
            </a:lvl6pPr>
            <a:lvl7pPr marL="2468818" indent="0">
              <a:buNone/>
              <a:defRPr sz="811"/>
            </a:lvl7pPr>
            <a:lvl8pPr marL="2880288" indent="0">
              <a:buNone/>
              <a:defRPr sz="811"/>
            </a:lvl8pPr>
            <a:lvl9pPr marL="3291758" indent="0">
              <a:buNone/>
              <a:defRPr sz="8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1920" y="2641601"/>
            <a:ext cx="3110789" cy="751841"/>
          </a:xfrm>
        </p:spPr>
        <p:txBody>
          <a:bodyPr anchor="b">
            <a:noAutofit/>
          </a:bodyPr>
          <a:lstStyle>
            <a:lvl1pPr marL="0" indent="0">
              <a:buNone/>
              <a:defRPr sz="2160" b="0">
                <a:solidFill>
                  <a:schemeClr val="tx1"/>
                </a:solidFill>
              </a:defRPr>
            </a:lvl1pPr>
            <a:lvl2pPr marL="411470" indent="0">
              <a:buNone/>
              <a:defRPr sz="1800" b="1"/>
            </a:lvl2pPr>
            <a:lvl3pPr marL="822939" indent="0">
              <a:buNone/>
              <a:defRPr sz="1620" b="1"/>
            </a:lvl3pPr>
            <a:lvl4pPr marL="1234409" indent="0">
              <a:buNone/>
              <a:defRPr sz="1440" b="1"/>
            </a:lvl4pPr>
            <a:lvl5pPr marL="1645879" indent="0">
              <a:buNone/>
              <a:defRPr sz="1440" b="1"/>
            </a:lvl5pPr>
            <a:lvl6pPr marL="2057349" indent="0">
              <a:buNone/>
              <a:defRPr sz="1440" b="1"/>
            </a:lvl6pPr>
            <a:lvl7pPr marL="2468818" indent="0">
              <a:buNone/>
              <a:defRPr sz="1440" b="1"/>
            </a:lvl7pPr>
            <a:lvl8pPr marL="2880288" indent="0">
              <a:buNone/>
              <a:defRPr sz="1440" b="1"/>
            </a:lvl8pPr>
            <a:lvl9pPr marL="3291758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30172" y="3484881"/>
            <a:ext cx="3110789" cy="3977542"/>
          </a:xfrm>
        </p:spPr>
        <p:txBody>
          <a:bodyPr anchor="t">
            <a:normAutofit/>
          </a:bodyPr>
          <a:lstStyle>
            <a:lvl1pPr marL="0" indent="0">
              <a:buNone/>
              <a:defRPr sz="1260"/>
            </a:lvl1pPr>
            <a:lvl2pPr marL="411470" indent="0">
              <a:buNone/>
              <a:defRPr sz="1080"/>
            </a:lvl2pPr>
            <a:lvl3pPr marL="822939" indent="0">
              <a:buNone/>
              <a:defRPr sz="900"/>
            </a:lvl3pPr>
            <a:lvl4pPr marL="1234409" indent="0">
              <a:buNone/>
              <a:defRPr sz="811"/>
            </a:lvl4pPr>
            <a:lvl5pPr marL="1645879" indent="0">
              <a:buNone/>
              <a:defRPr sz="811"/>
            </a:lvl5pPr>
            <a:lvl6pPr marL="2057349" indent="0">
              <a:buNone/>
              <a:defRPr sz="811"/>
            </a:lvl6pPr>
            <a:lvl7pPr marL="2468818" indent="0">
              <a:buNone/>
              <a:defRPr sz="811"/>
            </a:lvl7pPr>
            <a:lvl8pPr marL="2880288" indent="0">
              <a:buNone/>
              <a:defRPr sz="811"/>
            </a:lvl8pPr>
            <a:lvl9pPr marL="3291758" indent="0">
              <a:buNone/>
              <a:defRPr sz="8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46620" y="2631440"/>
            <a:ext cx="3110789" cy="751841"/>
          </a:xfrm>
        </p:spPr>
        <p:txBody>
          <a:bodyPr anchor="b">
            <a:noAutofit/>
          </a:bodyPr>
          <a:lstStyle>
            <a:lvl1pPr marL="0" indent="0">
              <a:buNone/>
              <a:defRPr sz="2160" b="0">
                <a:solidFill>
                  <a:schemeClr val="tx1"/>
                </a:solidFill>
              </a:defRPr>
            </a:lvl1pPr>
            <a:lvl2pPr marL="411470" indent="0">
              <a:buNone/>
              <a:defRPr sz="1800" b="1"/>
            </a:lvl2pPr>
            <a:lvl3pPr marL="822939" indent="0">
              <a:buNone/>
              <a:defRPr sz="1620" b="1"/>
            </a:lvl3pPr>
            <a:lvl4pPr marL="1234409" indent="0">
              <a:buNone/>
              <a:defRPr sz="1440" b="1"/>
            </a:lvl4pPr>
            <a:lvl5pPr marL="1645879" indent="0">
              <a:buNone/>
              <a:defRPr sz="1440" b="1"/>
            </a:lvl5pPr>
            <a:lvl6pPr marL="2057349" indent="0">
              <a:buNone/>
              <a:defRPr sz="1440" b="1"/>
            </a:lvl6pPr>
            <a:lvl7pPr marL="2468818" indent="0">
              <a:buNone/>
              <a:defRPr sz="1440" b="1"/>
            </a:lvl7pPr>
            <a:lvl8pPr marL="2880288" indent="0">
              <a:buNone/>
              <a:defRPr sz="1440" b="1"/>
            </a:lvl8pPr>
            <a:lvl9pPr marL="3291758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46622" y="3485479"/>
            <a:ext cx="3110789" cy="3976958"/>
          </a:xfrm>
        </p:spPr>
        <p:txBody>
          <a:bodyPr anchor="t">
            <a:normAutofit/>
          </a:bodyPr>
          <a:lstStyle>
            <a:lvl1pPr marL="0" indent="0">
              <a:buNone/>
              <a:defRPr sz="1260"/>
            </a:lvl1pPr>
            <a:lvl2pPr marL="411470" indent="0">
              <a:buNone/>
              <a:defRPr sz="1080"/>
            </a:lvl2pPr>
            <a:lvl3pPr marL="822939" indent="0">
              <a:buNone/>
              <a:defRPr sz="900"/>
            </a:lvl3pPr>
            <a:lvl4pPr marL="1234409" indent="0">
              <a:buNone/>
              <a:defRPr sz="811"/>
            </a:lvl4pPr>
            <a:lvl5pPr marL="1645879" indent="0">
              <a:buNone/>
              <a:defRPr sz="811"/>
            </a:lvl5pPr>
            <a:lvl6pPr marL="2057349" indent="0">
              <a:buNone/>
              <a:defRPr sz="811"/>
            </a:lvl6pPr>
            <a:lvl7pPr marL="2468818" indent="0">
              <a:buNone/>
              <a:defRPr sz="811"/>
            </a:lvl7pPr>
            <a:lvl8pPr marL="2880288" indent="0">
              <a:buNone/>
              <a:defRPr sz="811"/>
            </a:lvl8pPr>
            <a:lvl9pPr marL="3291758" indent="0">
              <a:buNone/>
              <a:defRPr sz="8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14/03/2017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166916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606041" y="914400"/>
            <a:ext cx="7749539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19756" y="5029201"/>
            <a:ext cx="3106424" cy="819318"/>
          </a:xfrm>
        </p:spPr>
        <p:txBody>
          <a:bodyPr anchor="b">
            <a:noAutofit/>
          </a:bodyPr>
          <a:lstStyle>
            <a:lvl1pPr marL="0" indent="0">
              <a:buNone/>
              <a:defRPr sz="2160" b="0">
                <a:solidFill>
                  <a:schemeClr val="tx1"/>
                </a:solidFill>
              </a:defRPr>
            </a:lvl1pPr>
            <a:lvl2pPr marL="411470" indent="0">
              <a:buNone/>
              <a:defRPr sz="1800" b="1"/>
            </a:lvl2pPr>
            <a:lvl3pPr marL="822939" indent="0">
              <a:buNone/>
              <a:defRPr sz="1620" b="1"/>
            </a:lvl3pPr>
            <a:lvl4pPr marL="1234409" indent="0">
              <a:buNone/>
              <a:defRPr sz="1440" b="1"/>
            </a:lvl4pPr>
            <a:lvl5pPr marL="1645879" indent="0">
              <a:buNone/>
              <a:defRPr sz="1440" b="1"/>
            </a:lvl5pPr>
            <a:lvl6pPr marL="2057349" indent="0">
              <a:buNone/>
              <a:defRPr sz="1440" b="1"/>
            </a:lvl6pPr>
            <a:lvl7pPr marL="2468818" indent="0">
              <a:buNone/>
              <a:defRPr sz="1440" b="1"/>
            </a:lvl7pPr>
            <a:lvl8pPr marL="2880288" indent="0">
              <a:buNone/>
              <a:defRPr sz="1440" b="1"/>
            </a:lvl8pPr>
            <a:lvl9pPr marL="3291758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19756" y="2834640"/>
            <a:ext cx="3106424" cy="18288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440"/>
            </a:lvl1pPr>
            <a:lvl2pPr marL="411470" indent="0">
              <a:buNone/>
              <a:defRPr sz="1440"/>
            </a:lvl2pPr>
            <a:lvl3pPr marL="822939" indent="0">
              <a:buNone/>
              <a:defRPr sz="1440"/>
            </a:lvl3pPr>
            <a:lvl4pPr marL="1234409" indent="0">
              <a:buNone/>
              <a:defRPr sz="1440"/>
            </a:lvl4pPr>
            <a:lvl5pPr marL="1645879" indent="0">
              <a:buNone/>
              <a:defRPr sz="1440"/>
            </a:lvl5pPr>
            <a:lvl6pPr marL="2057349" indent="0">
              <a:buNone/>
              <a:defRPr sz="1440"/>
            </a:lvl6pPr>
            <a:lvl7pPr marL="2468818" indent="0">
              <a:buNone/>
              <a:defRPr sz="1440"/>
            </a:lvl7pPr>
            <a:lvl8pPr marL="2880288" indent="0">
              <a:buNone/>
              <a:defRPr sz="1440"/>
            </a:lvl8pPr>
            <a:lvl9pPr marL="3291758" indent="0">
              <a:buNone/>
              <a:defRPr sz="144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19756" y="5848519"/>
            <a:ext cx="3106424" cy="1613905"/>
          </a:xfrm>
        </p:spPr>
        <p:txBody>
          <a:bodyPr anchor="t">
            <a:normAutofit/>
          </a:bodyPr>
          <a:lstStyle>
            <a:lvl1pPr marL="0" indent="0">
              <a:buNone/>
              <a:defRPr sz="1260"/>
            </a:lvl1pPr>
            <a:lvl2pPr marL="411470" indent="0">
              <a:buNone/>
              <a:defRPr sz="1080"/>
            </a:lvl2pPr>
            <a:lvl3pPr marL="822939" indent="0">
              <a:buNone/>
              <a:defRPr sz="900"/>
            </a:lvl3pPr>
            <a:lvl4pPr marL="1234409" indent="0">
              <a:buNone/>
              <a:defRPr sz="811"/>
            </a:lvl4pPr>
            <a:lvl5pPr marL="1645879" indent="0">
              <a:buNone/>
              <a:defRPr sz="811"/>
            </a:lvl5pPr>
            <a:lvl6pPr marL="2057349" indent="0">
              <a:buNone/>
              <a:defRPr sz="811"/>
            </a:lvl6pPr>
            <a:lvl7pPr marL="2468818" indent="0">
              <a:buNone/>
              <a:defRPr sz="811"/>
            </a:lvl7pPr>
            <a:lvl8pPr marL="2880288" indent="0">
              <a:buNone/>
              <a:defRPr sz="811"/>
            </a:lvl8pPr>
            <a:lvl9pPr marL="3291758" indent="0">
              <a:buNone/>
              <a:defRPr sz="8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6837" y="5029201"/>
            <a:ext cx="3104043" cy="819318"/>
          </a:xfrm>
        </p:spPr>
        <p:txBody>
          <a:bodyPr anchor="b">
            <a:noAutofit/>
          </a:bodyPr>
          <a:lstStyle>
            <a:lvl1pPr marL="0" indent="0">
              <a:buNone/>
              <a:defRPr sz="2160" b="0">
                <a:solidFill>
                  <a:schemeClr val="tx1"/>
                </a:solidFill>
              </a:defRPr>
            </a:lvl1pPr>
            <a:lvl2pPr marL="411470" indent="0">
              <a:buNone/>
              <a:defRPr sz="1800" b="1"/>
            </a:lvl2pPr>
            <a:lvl3pPr marL="822939" indent="0">
              <a:buNone/>
              <a:defRPr sz="1620" b="1"/>
            </a:lvl3pPr>
            <a:lvl4pPr marL="1234409" indent="0">
              <a:buNone/>
              <a:defRPr sz="1440" b="1"/>
            </a:lvl4pPr>
            <a:lvl5pPr marL="1645879" indent="0">
              <a:buNone/>
              <a:defRPr sz="1440" b="1"/>
            </a:lvl5pPr>
            <a:lvl6pPr marL="2057349" indent="0">
              <a:buNone/>
              <a:defRPr sz="1440" b="1"/>
            </a:lvl6pPr>
            <a:lvl7pPr marL="2468818" indent="0">
              <a:buNone/>
              <a:defRPr sz="1440" b="1"/>
            </a:lvl7pPr>
            <a:lvl8pPr marL="2880288" indent="0">
              <a:buNone/>
              <a:defRPr sz="1440" b="1"/>
            </a:lvl8pPr>
            <a:lvl9pPr marL="3291758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36837" y="2834640"/>
            <a:ext cx="3104043" cy="18288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440"/>
            </a:lvl1pPr>
            <a:lvl2pPr marL="411470" indent="0">
              <a:buNone/>
              <a:defRPr sz="1440"/>
            </a:lvl2pPr>
            <a:lvl3pPr marL="822939" indent="0">
              <a:buNone/>
              <a:defRPr sz="1440"/>
            </a:lvl3pPr>
            <a:lvl4pPr marL="1234409" indent="0">
              <a:buNone/>
              <a:defRPr sz="1440"/>
            </a:lvl4pPr>
            <a:lvl5pPr marL="1645879" indent="0">
              <a:buNone/>
              <a:defRPr sz="1440"/>
            </a:lvl5pPr>
            <a:lvl6pPr marL="2057349" indent="0">
              <a:buNone/>
              <a:defRPr sz="1440"/>
            </a:lvl6pPr>
            <a:lvl7pPr marL="2468818" indent="0">
              <a:buNone/>
              <a:defRPr sz="1440"/>
            </a:lvl7pPr>
            <a:lvl8pPr marL="2880288" indent="0">
              <a:buNone/>
              <a:defRPr sz="1440"/>
            </a:lvl8pPr>
            <a:lvl9pPr marL="3291758" indent="0">
              <a:buNone/>
              <a:defRPr sz="144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36837" y="5848517"/>
            <a:ext cx="3104043" cy="1613905"/>
          </a:xfrm>
        </p:spPr>
        <p:txBody>
          <a:bodyPr anchor="t">
            <a:normAutofit/>
          </a:bodyPr>
          <a:lstStyle>
            <a:lvl1pPr marL="0" indent="0">
              <a:buNone/>
              <a:defRPr sz="1260"/>
            </a:lvl1pPr>
            <a:lvl2pPr marL="411470" indent="0">
              <a:buNone/>
              <a:defRPr sz="1080"/>
            </a:lvl2pPr>
            <a:lvl3pPr marL="822939" indent="0">
              <a:buNone/>
              <a:defRPr sz="900"/>
            </a:lvl3pPr>
            <a:lvl4pPr marL="1234409" indent="0">
              <a:buNone/>
              <a:defRPr sz="811"/>
            </a:lvl4pPr>
            <a:lvl5pPr marL="1645879" indent="0">
              <a:buNone/>
              <a:defRPr sz="811"/>
            </a:lvl5pPr>
            <a:lvl6pPr marL="2057349" indent="0">
              <a:buNone/>
              <a:defRPr sz="811"/>
            </a:lvl6pPr>
            <a:lvl7pPr marL="2468818" indent="0">
              <a:buNone/>
              <a:defRPr sz="811"/>
            </a:lvl7pPr>
            <a:lvl8pPr marL="2880288" indent="0">
              <a:buNone/>
              <a:defRPr sz="811"/>
            </a:lvl8pPr>
            <a:lvl9pPr marL="3291758" indent="0">
              <a:buNone/>
              <a:defRPr sz="8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44758" y="5029201"/>
            <a:ext cx="3110823" cy="819318"/>
          </a:xfrm>
        </p:spPr>
        <p:txBody>
          <a:bodyPr anchor="b">
            <a:noAutofit/>
          </a:bodyPr>
          <a:lstStyle>
            <a:lvl1pPr marL="0" indent="0">
              <a:buNone/>
              <a:defRPr sz="2160" b="0">
                <a:solidFill>
                  <a:schemeClr val="tx1"/>
                </a:solidFill>
              </a:defRPr>
            </a:lvl1pPr>
            <a:lvl2pPr marL="411470" indent="0">
              <a:buNone/>
              <a:defRPr sz="1800" b="1"/>
            </a:lvl2pPr>
            <a:lvl3pPr marL="822939" indent="0">
              <a:buNone/>
              <a:defRPr sz="1620" b="1"/>
            </a:lvl3pPr>
            <a:lvl4pPr marL="1234409" indent="0">
              <a:buNone/>
              <a:defRPr sz="1440" b="1"/>
            </a:lvl4pPr>
            <a:lvl5pPr marL="1645879" indent="0">
              <a:buNone/>
              <a:defRPr sz="1440" b="1"/>
            </a:lvl5pPr>
            <a:lvl6pPr marL="2057349" indent="0">
              <a:buNone/>
              <a:defRPr sz="1440" b="1"/>
            </a:lvl6pPr>
            <a:lvl7pPr marL="2468818" indent="0">
              <a:buNone/>
              <a:defRPr sz="1440" b="1"/>
            </a:lvl7pPr>
            <a:lvl8pPr marL="2880288" indent="0">
              <a:buNone/>
              <a:defRPr sz="1440" b="1"/>
            </a:lvl8pPr>
            <a:lvl9pPr marL="3291758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44869" y="2834640"/>
            <a:ext cx="3103091" cy="18288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440"/>
            </a:lvl1pPr>
            <a:lvl2pPr marL="411470" indent="0">
              <a:buNone/>
              <a:defRPr sz="1440"/>
            </a:lvl2pPr>
            <a:lvl3pPr marL="822939" indent="0">
              <a:buNone/>
              <a:defRPr sz="1440"/>
            </a:lvl3pPr>
            <a:lvl4pPr marL="1234409" indent="0">
              <a:buNone/>
              <a:defRPr sz="1440"/>
            </a:lvl4pPr>
            <a:lvl5pPr marL="1645879" indent="0">
              <a:buNone/>
              <a:defRPr sz="1440"/>
            </a:lvl5pPr>
            <a:lvl6pPr marL="2057349" indent="0">
              <a:buNone/>
              <a:defRPr sz="1440"/>
            </a:lvl6pPr>
            <a:lvl7pPr marL="2468818" indent="0">
              <a:buNone/>
              <a:defRPr sz="1440"/>
            </a:lvl7pPr>
            <a:lvl8pPr marL="2880288" indent="0">
              <a:buNone/>
              <a:defRPr sz="1440"/>
            </a:lvl8pPr>
            <a:lvl9pPr marL="3291758" indent="0">
              <a:buNone/>
              <a:defRPr sz="144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44760" y="5848515"/>
            <a:ext cx="3107201" cy="1613905"/>
          </a:xfrm>
        </p:spPr>
        <p:txBody>
          <a:bodyPr anchor="t">
            <a:normAutofit/>
          </a:bodyPr>
          <a:lstStyle>
            <a:lvl1pPr marL="0" indent="0">
              <a:buNone/>
              <a:defRPr sz="1260"/>
            </a:lvl1pPr>
            <a:lvl2pPr marL="411470" indent="0">
              <a:buNone/>
              <a:defRPr sz="1080"/>
            </a:lvl2pPr>
            <a:lvl3pPr marL="822939" indent="0">
              <a:buNone/>
              <a:defRPr sz="900"/>
            </a:lvl3pPr>
            <a:lvl4pPr marL="1234409" indent="0">
              <a:buNone/>
              <a:defRPr sz="811"/>
            </a:lvl4pPr>
            <a:lvl5pPr marL="1645879" indent="0">
              <a:buNone/>
              <a:defRPr sz="811"/>
            </a:lvl5pPr>
            <a:lvl6pPr marL="2057349" indent="0">
              <a:buNone/>
              <a:defRPr sz="811"/>
            </a:lvl6pPr>
            <a:lvl7pPr marL="2468818" indent="0">
              <a:buNone/>
              <a:defRPr sz="811"/>
            </a:lvl7pPr>
            <a:lvl8pPr marL="2880288" indent="0">
              <a:buNone/>
              <a:defRPr sz="811"/>
            </a:lvl8pPr>
            <a:lvl9pPr marL="3291758" indent="0">
              <a:buNone/>
              <a:defRPr sz="8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14/03/2017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367453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7220" y="2633471"/>
            <a:ext cx="9738360" cy="4828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14/03/2017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55847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0972800" cy="297942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03921" y="894081"/>
            <a:ext cx="1851660" cy="4683760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22020" y="894081"/>
            <a:ext cx="7383781" cy="4683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33007" y="455930"/>
            <a:ext cx="2619756" cy="438150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14/03/2017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17222" y="457201"/>
            <a:ext cx="6292343" cy="438150"/>
          </a:xfrm>
        </p:spPr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776208" y="457201"/>
            <a:ext cx="579373" cy="438150"/>
          </a:xfrm>
        </p:spPr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175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 rot="10800000">
            <a:off x="0" y="6774653"/>
            <a:ext cx="10972800" cy="75750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0" y="1371647"/>
            <a:ext cx="10972800" cy="75750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6933760"/>
            <a:ext cx="10972800" cy="12958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729" tIns="35369" rIns="70729" bIns="35369" rtlCol="0" anchor="ctr"/>
          <a:lstStyle/>
          <a:p>
            <a:pPr algn="ctr" defTabSz="707469"/>
            <a:endParaRPr sz="140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0"/>
            <a:ext cx="10972800" cy="12958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729" tIns="35369" rIns="70729" bIns="35369" rtlCol="0" anchor="ctr"/>
          <a:lstStyle/>
          <a:p>
            <a:pPr algn="ctr" defTabSz="707469"/>
            <a:endParaRPr sz="14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4514" y="2750536"/>
            <a:ext cx="5160647" cy="2663630"/>
          </a:xfrm>
        </p:spPr>
        <p:txBody>
          <a:bodyPr anchor="ctr">
            <a:normAutofit/>
          </a:bodyPr>
          <a:lstStyle>
            <a:lvl1pPr algn="l">
              <a:defRPr sz="3400" cap="all" baseline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4514" y="5414177"/>
            <a:ext cx="5160647" cy="114667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/>
            </a:lvl1pPr>
            <a:lvl2pPr marL="353738" indent="0" algn="ctr">
              <a:buNone/>
              <a:defRPr sz="1600"/>
            </a:lvl2pPr>
            <a:lvl3pPr marL="707469" indent="0" algn="ctr">
              <a:buNone/>
              <a:defRPr sz="1400"/>
            </a:lvl3pPr>
            <a:lvl4pPr marL="1061327" indent="0" algn="ctr">
              <a:buNone/>
              <a:defRPr sz="1200"/>
            </a:lvl4pPr>
            <a:lvl5pPr marL="1414942" indent="0" algn="ctr">
              <a:buNone/>
              <a:defRPr sz="1200"/>
            </a:lvl5pPr>
            <a:lvl6pPr marL="1768662" indent="0" algn="ctr">
              <a:buNone/>
              <a:defRPr sz="1200"/>
            </a:lvl6pPr>
            <a:lvl7pPr marL="2122482" indent="0" algn="ctr">
              <a:buNone/>
              <a:defRPr sz="1200"/>
            </a:lvl7pPr>
            <a:lvl8pPr marL="2476223" indent="0" algn="ctr">
              <a:buNone/>
              <a:defRPr sz="1200"/>
            </a:lvl8pPr>
            <a:lvl9pPr marL="2829887" indent="0" algn="ctr">
              <a:buNone/>
              <a:defRPr sz="1200"/>
            </a:lvl9pPr>
          </a:lstStyle>
          <a:p>
            <a:r>
              <a:rPr/>
              <a:t>Click to edit Master subtitle style</a:t>
            </a:r>
          </a:p>
        </p:txBody>
      </p:sp>
      <p:pic>
        <p:nvPicPr>
          <p:cNvPr id="10" name="Picture 9" title="Ribbon tab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3358" y="12"/>
            <a:ext cx="1572775" cy="2750512"/>
          </a:xfrm>
          <a:prstGeom prst="rect">
            <a:avLst/>
          </a:prstGeom>
        </p:spPr>
      </p:pic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283086" y="1572813"/>
            <a:ext cx="4689847" cy="5050325"/>
          </a:xfrm>
          <a:solidFill>
            <a:schemeClr val="tx1">
              <a:lumMod val="20000"/>
              <a:lumOff val="80000"/>
            </a:schemeClr>
          </a:solidFill>
        </p:spPr>
        <p:txBody>
          <a:bodyPr tIns="778290"/>
          <a:lstStyle>
            <a:lvl1pPr marL="0" indent="0" algn="ctr">
              <a:buNone/>
              <a:defRPr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819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1346836"/>
            <a:ext cx="932688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22446"/>
            <a:ext cx="82296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26" indent="0" algn="ctr">
              <a:buNone/>
              <a:defRPr sz="2400"/>
            </a:lvl2pPr>
            <a:lvl3pPr marL="1097253" indent="0" algn="ctr">
              <a:buNone/>
              <a:defRPr sz="2160"/>
            </a:lvl3pPr>
            <a:lvl4pPr marL="1645879" indent="0" algn="ctr">
              <a:buNone/>
              <a:defRPr sz="1920"/>
            </a:lvl4pPr>
            <a:lvl5pPr marL="2194505" indent="0" algn="ctr">
              <a:buNone/>
              <a:defRPr sz="1920"/>
            </a:lvl5pPr>
            <a:lvl6pPr marL="2743131" indent="0" algn="ctr">
              <a:buNone/>
              <a:defRPr sz="1920"/>
            </a:lvl6pPr>
            <a:lvl7pPr marL="3291758" indent="0" algn="ctr">
              <a:buNone/>
              <a:defRPr sz="1920"/>
            </a:lvl7pPr>
            <a:lvl8pPr marL="3840384" indent="0" algn="ctr">
              <a:buNone/>
              <a:defRPr sz="1920"/>
            </a:lvl8pPr>
            <a:lvl9pPr marL="4389010" indent="0" algn="ctr">
              <a:buNone/>
              <a:defRPr sz="19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0C8FF-6F94-4C11-9F68-43F8E553EF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5999C-594A-44FA-A16A-8F17ADB77F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542273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0C8FF-6F94-4C11-9F68-43F8E553EF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5999C-594A-44FA-A16A-8F17ADB77F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68974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667" y="2051689"/>
            <a:ext cx="946404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667" y="5507359"/>
            <a:ext cx="946404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/>
                </a:solidFill>
              </a:defRPr>
            </a:lvl1pPr>
            <a:lvl2pPr marL="548626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53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879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05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131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758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384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01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0C8FF-6F94-4C11-9F68-43F8E553EF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5999C-594A-44FA-A16A-8F17ADB77F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91534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380" y="2190750"/>
            <a:ext cx="4663440" cy="5221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4980" y="2190750"/>
            <a:ext cx="4663440" cy="5221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0C8FF-6F94-4C11-9F68-43F8E553EF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5999C-594A-44FA-A16A-8F17ADB77F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958969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438153"/>
            <a:ext cx="9464040" cy="15906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811" y="2017396"/>
            <a:ext cx="4642008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26" indent="0">
              <a:buNone/>
              <a:defRPr sz="2400" b="1"/>
            </a:lvl2pPr>
            <a:lvl3pPr marL="1097253" indent="0">
              <a:buNone/>
              <a:defRPr sz="2160" b="1"/>
            </a:lvl3pPr>
            <a:lvl4pPr marL="1645879" indent="0">
              <a:buNone/>
              <a:defRPr sz="1920" b="1"/>
            </a:lvl4pPr>
            <a:lvl5pPr marL="2194505" indent="0">
              <a:buNone/>
              <a:defRPr sz="1920" b="1"/>
            </a:lvl5pPr>
            <a:lvl6pPr marL="2743131" indent="0">
              <a:buNone/>
              <a:defRPr sz="1920" b="1"/>
            </a:lvl6pPr>
            <a:lvl7pPr marL="3291758" indent="0">
              <a:buNone/>
              <a:defRPr sz="1920" b="1"/>
            </a:lvl7pPr>
            <a:lvl8pPr marL="3840384" indent="0">
              <a:buNone/>
              <a:defRPr sz="1920" b="1"/>
            </a:lvl8pPr>
            <a:lvl9pPr marL="438901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811" y="3006090"/>
            <a:ext cx="4642008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54981" y="2017396"/>
            <a:ext cx="4664869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26" indent="0">
              <a:buNone/>
              <a:defRPr sz="2400" b="1"/>
            </a:lvl2pPr>
            <a:lvl3pPr marL="1097253" indent="0">
              <a:buNone/>
              <a:defRPr sz="2160" b="1"/>
            </a:lvl3pPr>
            <a:lvl4pPr marL="1645879" indent="0">
              <a:buNone/>
              <a:defRPr sz="1920" b="1"/>
            </a:lvl4pPr>
            <a:lvl5pPr marL="2194505" indent="0">
              <a:buNone/>
              <a:defRPr sz="1920" b="1"/>
            </a:lvl5pPr>
            <a:lvl6pPr marL="2743131" indent="0">
              <a:buNone/>
              <a:defRPr sz="1920" b="1"/>
            </a:lvl6pPr>
            <a:lvl7pPr marL="3291758" indent="0">
              <a:buNone/>
              <a:defRPr sz="1920" b="1"/>
            </a:lvl7pPr>
            <a:lvl8pPr marL="3840384" indent="0">
              <a:buNone/>
              <a:defRPr sz="1920" b="1"/>
            </a:lvl8pPr>
            <a:lvl9pPr marL="438901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54981" y="3006090"/>
            <a:ext cx="4664869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0C8FF-6F94-4C11-9F68-43F8E553EF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5999C-594A-44FA-A16A-8F17ADB77F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20621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0C8FF-6F94-4C11-9F68-43F8E553EF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5999C-594A-44FA-A16A-8F17ADB77F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89866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0C8FF-6F94-4C11-9F68-43F8E553EF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5999C-594A-44FA-A16A-8F17ADB77F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251165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10" y="548640"/>
            <a:ext cx="3539015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4870" y="1184912"/>
            <a:ext cx="555498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10" y="2468880"/>
            <a:ext cx="3539015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26" indent="0">
              <a:buNone/>
              <a:defRPr sz="1680"/>
            </a:lvl2pPr>
            <a:lvl3pPr marL="1097253" indent="0">
              <a:buNone/>
              <a:defRPr sz="1440"/>
            </a:lvl3pPr>
            <a:lvl4pPr marL="1645879" indent="0">
              <a:buNone/>
              <a:defRPr sz="1200"/>
            </a:lvl4pPr>
            <a:lvl5pPr marL="2194505" indent="0">
              <a:buNone/>
              <a:defRPr sz="1200"/>
            </a:lvl5pPr>
            <a:lvl6pPr marL="2743131" indent="0">
              <a:buNone/>
              <a:defRPr sz="1200"/>
            </a:lvl6pPr>
            <a:lvl7pPr marL="3291758" indent="0">
              <a:buNone/>
              <a:defRPr sz="1200"/>
            </a:lvl7pPr>
            <a:lvl8pPr marL="3840384" indent="0">
              <a:buNone/>
              <a:defRPr sz="1200"/>
            </a:lvl8pPr>
            <a:lvl9pPr marL="438901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0C8FF-6F94-4C11-9F68-43F8E553EF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5999C-594A-44FA-A16A-8F17ADB77F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50063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10" y="548640"/>
            <a:ext cx="3539015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64870" y="1184912"/>
            <a:ext cx="555498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26" indent="0">
              <a:buNone/>
              <a:defRPr sz="3360"/>
            </a:lvl2pPr>
            <a:lvl3pPr marL="1097253" indent="0">
              <a:buNone/>
              <a:defRPr sz="2880"/>
            </a:lvl3pPr>
            <a:lvl4pPr marL="1645879" indent="0">
              <a:buNone/>
              <a:defRPr sz="2400"/>
            </a:lvl4pPr>
            <a:lvl5pPr marL="2194505" indent="0">
              <a:buNone/>
              <a:defRPr sz="2400"/>
            </a:lvl5pPr>
            <a:lvl6pPr marL="2743131" indent="0">
              <a:buNone/>
              <a:defRPr sz="2400"/>
            </a:lvl6pPr>
            <a:lvl7pPr marL="3291758" indent="0">
              <a:buNone/>
              <a:defRPr sz="2400"/>
            </a:lvl7pPr>
            <a:lvl8pPr marL="3840384" indent="0">
              <a:buNone/>
              <a:defRPr sz="2400"/>
            </a:lvl8pPr>
            <a:lvl9pPr marL="438901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10" y="2468880"/>
            <a:ext cx="3539015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26" indent="0">
              <a:buNone/>
              <a:defRPr sz="1680"/>
            </a:lvl2pPr>
            <a:lvl3pPr marL="1097253" indent="0">
              <a:buNone/>
              <a:defRPr sz="1440"/>
            </a:lvl3pPr>
            <a:lvl4pPr marL="1645879" indent="0">
              <a:buNone/>
              <a:defRPr sz="1200"/>
            </a:lvl4pPr>
            <a:lvl5pPr marL="2194505" indent="0">
              <a:buNone/>
              <a:defRPr sz="1200"/>
            </a:lvl5pPr>
            <a:lvl6pPr marL="2743131" indent="0">
              <a:buNone/>
              <a:defRPr sz="1200"/>
            </a:lvl6pPr>
            <a:lvl7pPr marL="3291758" indent="0">
              <a:buNone/>
              <a:defRPr sz="1200"/>
            </a:lvl7pPr>
            <a:lvl8pPr marL="3840384" indent="0">
              <a:buNone/>
              <a:defRPr sz="1200"/>
            </a:lvl8pPr>
            <a:lvl9pPr marL="438901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0C8FF-6F94-4C11-9F68-43F8E553EF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5999C-594A-44FA-A16A-8F17ADB77F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585727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0C8FF-6F94-4C11-9F68-43F8E553EF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5999C-594A-44FA-A16A-8F17ADB77F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0248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017566"/>
            <a:ext cx="10972800" cy="3832842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07469"/>
              <a:endParaRPr sz="1400">
                <a:solidFill>
                  <a:srgbClr val="FFFFFF"/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4499" y="3566177"/>
            <a:ext cx="9063991" cy="2020980"/>
          </a:xfrm>
        </p:spPr>
        <p:txBody>
          <a:bodyPr anchor="ctr">
            <a:normAutofit/>
          </a:bodyPr>
          <a:lstStyle>
            <a:lvl1pPr>
              <a:defRPr sz="3400" cap="all" baseline="0">
                <a:solidFill>
                  <a:schemeClr val="bg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4499" y="5587157"/>
            <a:ext cx="9063991" cy="6117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3537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0746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6132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41494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6866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12248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7622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82988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14/03/2017</a:t>
            </a:fld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7" name="Picture 6" title="Ribbon tab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546" y="18"/>
            <a:ext cx="1604868" cy="356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89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52411" y="438150"/>
            <a:ext cx="2366011" cy="697420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382" y="438150"/>
            <a:ext cx="6960871" cy="697420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0C8FF-6F94-4C11-9F68-43F8E553EF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5999C-594A-44FA-A16A-8F17ADB77F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86595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2556512"/>
            <a:ext cx="9326880" cy="1764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5920" y="4663440"/>
            <a:ext cx="768096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8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3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89482-C862-4561-9EB1-BC7854C9E9DF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B5A3-BE93-4358-AA84-89072027E335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437116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89482-C862-4561-9EB1-BC7854C9E9DF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B5A3-BE93-4358-AA84-89072027E335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42594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6" y="5288282"/>
            <a:ext cx="9326880" cy="1634491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776" y="3488057"/>
            <a:ext cx="9326880" cy="1800225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48626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53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879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05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131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758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384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01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89482-C862-4561-9EB1-BC7854C9E9DF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B5A3-BE93-4358-AA84-89072027E335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274246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0" y="1600200"/>
            <a:ext cx="4846320" cy="4526280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77840" y="1600200"/>
            <a:ext cx="4846320" cy="4526280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89482-C862-4561-9EB1-BC7854C9E9DF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B5A3-BE93-4358-AA84-89072027E335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498126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29566"/>
            <a:ext cx="9875520" cy="1371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1842138"/>
            <a:ext cx="4848227" cy="76771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26" indent="0">
              <a:buNone/>
              <a:defRPr sz="2400" b="1"/>
            </a:lvl2pPr>
            <a:lvl3pPr marL="1097253" indent="0">
              <a:buNone/>
              <a:defRPr sz="2160" b="1"/>
            </a:lvl3pPr>
            <a:lvl4pPr marL="1645879" indent="0">
              <a:buNone/>
              <a:defRPr sz="1920" b="1"/>
            </a:lvl4pPr>
            <a:lvl5pPr marL="2194505" indent="0">
              <a:buNone/>
              <a:defRPr sz="1920" b="1"/>
            </a:lvl5pPr>
            <a:lvl6pPr marL="2743131" indent="0">
              <a:buNone/>
              <a:defRPr sz="1920" b="1"/>
            </a:lvl6pPr>
            <a:lvl7pPr marL="3291758" indent="0">
              <a:buNone/>
              <a:defRPr sz="1920" b="1"/>
            </a:lvl7pPr>
            <a:lvl8pPr marL="3840384" indent="0">
              <a:buNone/>
              <a:defRPr sz="1920" b="1"/>
            </a:lvl8pPr>
            <a:lvl9pPr marL="438901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" y="2609850"/>
            <a:ext cx="4848227" cy="4741546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74032" y="1842138"/>
            <a:ext cx="4850131" cy="76771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26" indent="0">
              <a:buNone/>
              <a:defRPr sz="2400" b="1"/>
            </a:lvl2pPr>
            <a:lvl3pPr marL="1097253" indent="0">
              <a:buNone/>
              <a:defRPr sz="2160" b="1"/>
            </a:lvl3pPr>
            <a:lvl4pPr marL="1645879" indent="0">
              <a:buNone/>
              <a:defRPr sz="1920" b="1"/>
            </a:lvl4pPr>
            <a:lvl5pPr marL="2194505" indent="0">
              <a:buNone/>
              <a:defRPr sz="1920" b="1"/>
            </a:lvl5pPr>
            <a:lvl6pPr marL="2743131" indent="0">
              <a:buNone/>
              <a:defRPr sz="1920" b="1"/>
            </a:lvl6pPr>
            <a:lvl7pPr marL="3291758" indent="0">
              <a:buNone/>
              <a:defRPr sz="1920" b="1"/>
            </a:lvl7pPr>
            <a:lvl8pPr marL="3840384" indent="0">
              <a:buNone/>
              <a:defRPr sz="1920" b="1"/>
            </a:lvl8pPr>
            <a:lvl9pPr marL="438901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74032" y="2609850"/>
            <a:ext cx="4850131" cy="4741546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89482-C862-4561-9EB1-BC7854C9E9DF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B5A3-BE93-4358-AA84-89072027E335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060467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89482-C862-4561-9EB1-BC7854C9E9DF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B5A3-BE93-4358-AA84-89072027E335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795057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89482-C862-4561-9EB1-BC7854C9E9DF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B5A3-BE93-4358-AA84-89072027E335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401177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3" y="327661"/>
            <a:ext cx="3609976" cy="1394460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0061" y="327662"/>
            <a:ext cx="6134100" cy="7023735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3" y="1722122"/>
            <a:ext cx="3609976" cy="5629275"/>
          </a:xfrm>
        </p:spPr>
        <p:txBody>
          <a:bodyPr/>
          <a:lstStyle>
            <a:lvl1pPr marL="0" indent="0">
              <a:buNone/>
              <a:defRPr sz="1680"/>
            </a:lvl1pPr>
            <a:lvl2pPr marL="548626" indent="0">
              <a:buNone/>
              <a:defRPr sz="1440"/>
            </a:lvl2pPr>
            <a:lvl3pPr marL="1097253" indent="0">
              <a:buNone/>
              <a:defRPr sz="1200"/>
            </a:lvl3pPr>
            <a:lvl4pPr marL="1645879" indent="0">
              <a:buNone/>
              <a:defRPr sz="1080"/>
            </a:lvl4pPr>
            <a:lvl5pPr marL="2194505" indent="0">
              <a:buNone/>
              <a:defRPr sz="1080"/>
            </a:lvl5pPr>
            <a:lvl6pPr marL="2743131" indent="0">
              <a:buNone/>
              <a:defRPr sz="1080"/>
            </a:lvl6pPr>
            <a:lvl7pPr marL="3291758" indent="0">
              <a:buNone/>
              <a:defRPr sz="1080"/>
            </a:lvl7pPr>
            <a:lvl8pPr marL="3840384" indent="0">
              <a:buNone/>
              <a:defRPr sz="1080"/>
            </a:lvl8pPr>
            <a:lvl9pPr marL="4389010" indent="0">
              <a:buNone/>
              <a:defRPr sz="10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89482-C862-4561-9EB1-BC7854C9E9DF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B5A3-BE93-4358-AA84-89072027E335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59141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0747" y="5760720"/>
            <a:ext cx="6583680" cy="680086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50747" y="735330"/>
            <a:ext cx="6583680" cy="4937760"/>
          </a:xfrm>
        </p:spPr>
        <p:txBody>
          <a:bodyPr/>
          <a:lstStyle>
            <a:lvl1pPr marL="0" indent="0">
              <a:buNone/>
              <a:defRPr sz="3840"/>
            </a:lvl1pPr>
            <a:lvl2pPr marL="548626" indent="0">
              <a:buNone/>
              <a:defRPr sz="3360"/>
            </a:lvl2pPr>
            <a:lvl3pPr marL="1097253" indent="0">
              <a:buNone/>
              <a:defRPr sz="2880"/>
            </a:lvl3pPr>
            <a:lvl4pPr marL="1645879" indent="0">
              <a:buNone/>
              <a:defRPr sz="2400"/>
            </a:lvl4pPr>
            <a:lvl5pPr marL="2194505" indent="0">
              <a:buNone/>
              <a:defRPr sz="2400"/>
            </a:lvl5pPr>
            <a:lvl6pPr marL="2743131" indent="0">
              <a:buNone/>
              <a:defRPr sz="2400"/>
            </a:lvl6pPr>
            <a:lvl7pPr marL="3291758" indent="0">
              <a:buNone/>
              <a:defRPr sz="2400"/>
            </a:lvl7pPr>
            <a:lvl8pPr marL="3840384" indent="0">
              <a:buNone/>
              <a:defRPr sz="2400"/>
            </a:lvl8pPr>
            <a:lvl9pPr marL="4389010" indent="0">
              <a:buNone/>
              <a:defRPr sz="24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50747" y="6440806"/>
            <a:ext cx="6583680" cy="965834"/>
          </a:xfrm>
        </p:spPr>
        <p:txBody>
          <a:bodyPr/>
          <a:lstStyle>
            <a:lvl1pPr marL="0" indent="0">
              <a:buNone/>
              <a:defRPr sz="1680"/>
            </a:lvl1pPr>
            <a:lvl2pPr marL="548626" indent="0">
              <a:buNone/>
              <a:defRPr sz="1440"/>
            </a:lvl2pPr>
            <a:lvl3pPr marL="1097253" indent="0">
              <a:buNone/>
              <a:defRPr sz="1200"/>
            </a:lvl3pPr>
            <a:lvl4pPr marL="1645879" indent="0">
              <a:buNone/>
              <a:defRPr sz="1080"/>
            </a:lvl4pPr>
            <a:lvl5pPr marL="2194505" indent="0">
              <a:buNone/>
              <a:defRPr sz="1080"/>
            </a:lvl5pPr>
            <a:lvl6pPr marL="2743131" indent="0">
              <a:buNone/>
              <a:defRPr sz="1080"/>
            </a:lvl6pPr>
            <a:lvl7pPr marL="3291758" indent="0">
              <a:buNone/>
              <a:defRPr sz="1080"/>
            </a:lvl7pPr>
            <a:lvl8pPr marL="3840384" indent="0">
              <a:buNone/>
              <a:defRPr sz="1080"/>
            </a:lvl8pPr>
            <a:lvl9pPr marL="4389010" indent="0">
              <a:buNone/>
              <a:defRPr sz="10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89482-C862-4561-9EB1-BC7854C9E9DF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B5A3-BE93-4358-AA84-89072027E335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802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4501" y="1920597"/>
            <a:ext cx="4423411" cy="54863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5041" y="1920597"/>
            <a:ext cx="4423411" cy="54863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14/03/2017</a:t>
            </a:fld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26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89482-C862-4561-9EB1-BC7854C9E9DF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B5A3-BE93-4358-AA84-89072027E335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169516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55280" y="274320"/>
            <a:ext cx="2468880" cy="58521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8640" y="274320"/>
            <a:ext cx="7223760" cy="585216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89482-C862-4561-9EB1-BC7854C9E9DF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B5A3-BE93-4358-AA84-89072027E335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121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4530" y="1920259"/>
            <a:ext cx="4427527" cy="988694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900" b="1"/>
            </a:lvl1pPr>
            <a:lvl2pPr marL="353738" indent="0">
              <a:buNone/>
              <a:defRPr sz="1600" b="1"/>
            </a:lvl2pPr>
            <a:lvl3pPr marL="707469" indent="0">
              <a:buNone/>
              <a:defRPr sz="1400" b="1"/>
            </a:lvl3pPr>
            <a:lvl4pPr marL="1061327" indent="0">
              <a:buNone/>
              <a:defRPr sz="1200" b="1"/>
            </a:lvl4pPr>
            <a:lvl5pPr marL="1414942" indent="0">
              <a:buNone/>
              <a:defRPr sz="1200" b="1"/>
            </a:lvl5pPr>
            <a:lvl6pPr marL="1768662" indent="0">
              <a:buNone/>
              <a:defRPr sz="1200" b="1"/>
            </a:lvl6pPr>
            <a:lvl7pPr marL="2122482" indent="0">
              <a:buNone/>
              <a:defRPr sz="1200" b="1"/>
            </a:lvl7pPr>
            <a:lvl8pPr marL="2476223" indent="0">
              <a:buNone/>
              <a:defRPr sz="1200" b="1"/>
            </a:lvl8pPr>
            <a:lvl9pPr marL="2829887" indent="0">
              <a:buNone/>
              <a:defRPr sz="12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4530" y="2908953"/>
            <a:ext cx="4427527" cy="4497706"/>
          </a:xfrm>
        </p:spPr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49610" y="1920259"/>
            <a:ext cx="4427527" cy="988694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900" b="1"/>
            </a:lvl1pPr>
            <a:lvl2pPr marL="353738" indent="0">
              <a:buNone/>
              <a:defRPr sz="1600" b="1"/>
            </a:lvl2pPr>
            <a:lvl3pPr marL="707469" indent="0">
              <a:buNone/>
              <a:defRPr sz="1400" b="1"/>
            </a:lvl3pPr>
            <a:lvl4pPr marL="1061327" indent="0">
              <a:buNone/>
              <a:defRPr sz="1200" b="1"/>
            </a:lvl4pPr>
            <a:lvl5pPr marL="1414942" indent="0">
              <a:buNone/>
              <a:defRPr sz="1200" b="1"/>
            </a:lvl5pPr>
            <a:lvl6pPr marL="1768662" indent="0">
              <a:buNone/>
              <a:defRPr sz="1200" b="1"/>
            </a:lvl6pPr>
            <a:lvl7pPr marL="2122482" indent="0">
              <a:buNone/>
              <a:defRPr sz="1200" b="1"/>
            </a:lvl7pPr>
            <a:lvl8pPr marL="2476223" indent="0">
              <a:buNone/>
              <a:defRPr sz="1200" b="1"/>
            </a:lvl8pPr>
            <a:lvl9pPr marL="2829887" indent="0">
              <a:buNone/>
              <a:defRPr sz="12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49610" y="2908953"/>
            <a:ext cx="4427527" cy="4497706"/>
          </a:xfrm>
        </p:spPr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14/03/2017</a:t>
            </a:fld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21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14/03/2017</a:t>
            </a:fld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74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14/03/2017</a:t>
            </a:fld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82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6BB7-890A-4DB1-A6FB-16B1577F54EE}" type="datetimeFigureOut">
              <a:rPr lang="en-SG" smtClean="0">
                <a:solidFill>
                  <a:srgbClr val="696464"/>
                </a:solidFill>
              </a:rPr>
              <a:pPr/>
              <a:t>14/3/2017</a:t>
            </a:fld>
            <a:endParaRPr lang="en-SG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srgbClr val="69646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E7620-19D1-4085-8B92-C31F3E5FC4DA}" type="slidenum">
              <a:rPr lang="en-SG" smtClean="0"/>
              <a:pPr/>
              <a:t>‹#›</a:t>
            </a:fld>
            <a:endParaRPr lang="en-SG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097280" y="1737360"/>
            <a:ext cx="9326880" cy="54864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9383782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250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7827" y="1920592"/>
            <a:ext cx="4900727" cy="548640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4676" y="1920240"/>
            <a:ext cx="3946093" cy="5486400"/>
          </a:xfrm>
        </p:spPr>
        <p:txBody>
          <a:bodyPr>
            <a:normAutofit/>
          </a:bodyPr>
          <a:lstStyle>
            <a:lvl1pPr marL="0" indent="0">
              <a:spcBef>
                <a:spcPts val="936"/>
              </a:spcBef>
              <a:buNone/>
              <a:defRPr sz="1400"/>
            </a:lvl1pPr>
            <a:lvl2pPr marL="353738" indent="0">
              <a:buNone/>
              <a:defRPr sz="1000"/>
            </a:lvl2pPr>
            <a:lvl3pPr marL="707469" indent="0">
              <a:buNone/>
              <a:defRPr sz="800"/>
            </a:lvl3pPr>
            <a:lvl4pPr marL="1061327" indent="0">
              <a:buNone/>
              <a:defRPr sz="800"/>
            </a:lvl4pPr>
            <a:lvl5pPr marL="1414942" indent="0">
              <a:buNone/>
              <a:defRPr sz="800"/>
            </a:lvl5pPr>
            <a:lvl6pPr marL="1768662" indent="0">
              <a:buNone/>
              <a:defRPr sz="800"/>
            </a:lvl6pPr>
            <a:lvl7pPr marL="2122482" indent="0">
              <a:buNone/>
              <a:defRPr sz="800"/>
            </a:lvl7pPr>
            <a:lvl8pPr marL="2476223" indent="0">
              <a:buNone/>
              <a:defRPr sz="800"/>
            </a:lvl8pPr>
            <a:lvl9pPr marL="2829887" indent="0">
              <a:buNone/>
              <a:defRPr sz="8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14/03/2017</a:t>
            </a:fld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61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250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89208" y="1920592"/>
            <a:ext cx="5787821" cy="5486401"/>
          </a:xfrm>
        </p:spPr>
        <p:txBody>
          <a:bodyPr tIns="919888">
            <a:normAutofit/>
          </a:bodyPr>
          <a:lstStyle>
            <a:lvl1pPr marL="0" indent="0" algn="ctr">
              <a:buNone/>
              <a:defRPr sz="1600"/>
            </a:lvl1pPr>
            <a:lvl2pPr marL="353738" indent="0">
              <a:buNone/>
              <a:defRPr sz="2200"/>
            </a:lvl2pPr>
            <a:lvl3pPr marL="707469" indent="0">
              <a:buNone/>
              <a:defRPr sz="1900"/>
            </a:lvl3pPr>
            <a:lvl4pPr marL="1061327" indent="0">
              <a:buNone/>
              <a:defRPr sz="1600"/>
            </a:lvl4pPr>
            <a:lvl5pPr marL="1414942" indent="0">
              <a:buNone/>
              <a:defRPr sz="1600"/>
            </a:lvl5pPr>
            <a:lvl6pPr marL="1768662" indent="0">
              <a:buNone/>
              <a:defRPr sz="1600"/>
            </a:lvl6pPr>
            <a:lvl7pPr marL="2122482" indent="0">
              <a:buNone/>
              <a:defRPr sz="1600"/>
            </a:lvl7pPr>
            <a:lvl8pPr marL="2476223" indent="0">
              <a:buNone/>
              <a:defRPr sz="1600"/>
            </a:lvl8pPr>
            <a:lvl9pPr marL="2829887" indent="0">
              <a:buNone/>
              <a:defRPr sz="1600"/>
            </a:lvl9pPr>
          </a:lstStyle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4501" y="1920240"/>
            <a:ext cx="3057299" cy="5486400"/>
          </a:xfrm>
        </p:spPr>
        <p:txBody>
          <a:bodyPr>
            <a:normAutofit/>
          </a:bodyPr>
          <a:lstStyle>
            <a:lvl1pPr marL="0" indent="0">
              <a:spcBef>
                <a:spcPts val="936"/>
              </a:spcBef>
              <a:buNone/>
              <a:defRPr sz="1400"/>
            </a:lvl1pPr>
            <a:lvl2pPr marL="353738" indent="0">
              <a:buNone/>
              <a:defRPr sz="1000"/>
            </a:lvl2pPr>
            <a:lvl3pPr marL="707469" indent="0">
              <a:buNone/>
              <a:defRPr sz="800"/>
            </a:lvl3pPr>
            <a:lvl4pPr marL="1061327" indent="0">
              <a:buNone/>
              <a:defRPr sz="800"/>
            </a:lvl4pPr>
            <a:lvl5pPr marL="1414942" indent="0">
              <a:buNone/>
              <a:defRPr sz="800"/>
            </a:lvl5pPr>
            <a:lvl6pPr marL="1768662" indent="0">
              <a:buNone/>
              <a:defRPr sz="800"/>
            </a:lvl6pPr>
            <a:lvl7pPr marL="2122482" indent="0">
              <a:buNone/>
              <a:defRPr sz="800"/>
            </a:lvl7pPr>
            <a:lvl8pPr marL="2476223" indent="0">
              <a:buNone/>
              <a:defRPr sz="800"/>
            </a:lvl8pPr>
            <a:lvl9pPr marL="2829887" indent="0">
              <a:buNone/>
              <a:defRPr sz="8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14/03/2017</a:t>
            </a:fld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75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14/03/2017</a:t>
            </a:fld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96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435433" y="438371"/>
            <a:ext cx="1543051" cy="6974207"/>
          </a:xfrm>
        </p:spPr>
        <p:txBody>
          <a:bodyPr vert="eaVert"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4416" y="438371"/>
            <a:ext cx="7289008" cy="6974207"/>
          </a:xfrm>
        </p:spPr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14/03/2017</a:t>
            </a:fld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 rot="5400000">
            <a:off x="5017750" y="3887287"/>
            <a:ext cx="6759245" cy="75965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1363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2556526"/>
            <a:ext cx="9326880" cy="1764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5920" y="4663440"/>
            <a:ext cx="768096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54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0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6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817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7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726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81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636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64BB4-F1B4-4A0A-A6CA-1D50B9A6DA9B}" type="datetimeFigureOut">
              <a:rPr lang="en-US" smtClean="0"/>
              <a:t>14/03/2017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8AC5-2223-4F5F-B7BB-E52757907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0713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64BB4-F1B4-4A0A-A6CA-1D50B9A6DA9B}" type="datetimeFigureOut">
              <a:rPr lang="en-US" smtClean="0"/>
              <a:t>14/03/2017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8AC5-2223-4F5F-B7BB-E52757907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2071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6" y="5288342"/>
            <a:ext cx="9326880" cy="1634491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776" y="3488064"/>
            <a:ext cx="9326880" cy="1800226"/>
          </a:xfrm>
        </p:spPr>
        <p:txBody>
          <a:bodyPr anchor="b"/>
          <a:lstStyle>
            <a:lvl1pPr marL="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1pPr>
            <a:lvl2pPr marL="545428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9090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6298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81792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724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7260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1813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63611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64BB4-F1B4-4A0A-A6CA-1D50B9A6DA9B}" type="datetimeFigureOut">
              <a:rPr lang="en-US" smtClean="0"/>
              <a:t>14/03/2017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8AC5-2223-4F5F-B7BB-E52757907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0832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1" y="1920240"/>
            <a:ext cx="4846320" cy="5431156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77841" y="1920240"/>
            <a:ext cx="4846320" cy="5431156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64BB4-F1B4-4A0A-A6CA-1D50B9A6DA9B}" type="datetimeFigureOut">
              <a:rPr lang="en-US" smtClean="0"/>
              <a:t>14/03/2017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8AC5-2223-4F5F-B7BB-E52757907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1799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829" y="1842139"/>
            <a:ext cx="4848227" cy="767714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45428" indent="0">
              <a:buNone/>
              <a:defRPr sz="2500" b="1"/>
            </a:lvl2pPr>
            <a:lvl3pPr marL="1090907" indent="0">
              <a:buNone/>
              <a:defRPr sz="2200" b="1"/>
            </a:lvl3pPr>
            <a:lvl4pPr marL="1636298" indent="0">
              <a:buNone/>
              <a:defRPr sz="1900" b="1"/>
            </a:lvl4pPr>
            <a:lvl5pPr marL="2181792" indent="0">
              <a:buNone/>
              <a:defRPr sz="1900" b="1"/>
            </a:lvl5pPr>
            <a:lvl6pPr marL="2727240" indent="0">
              <a:buNone/>
              <a:defRPr sz="1900" b="1"/>
            </a:lvl6pPr>
            <a:lvl7pPr marL="3272604" indent="0">
              <a:buNone/>
              <a:defRPr sz="1900" b="1"/>
            </a:lvl7pPr>
            <a:lvl8pPr marL="3818134" indent="0">
              <a:buNone/>
              <a:defRPr sz="1900" b="1"/>
            </a:lvl8pPr>
            <a:lvl9pPr marL="4363611" indent="0">
              <a:buNone/>
              <a:defRPr sz="1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829" y="2609850"/>
            <a:ext cx="4848227" cy="4741546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2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74058" y="1842139"/>
            <a:ext cx="4850129" cy="767714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45428" indent="0">
              <a:buNone/>
              <a:defRPr sz="2500" b="1"/>
            </a:lvl2pPr>
            <a:lvl3pPr marL="1090907" indent="0">
              <a:buNone/>
              <a:defRPr sz="2200" b="1"/>
            </a:lvl3pPr>
            <a:lvl4pPr marL="1636298" indent="0">
              <a:buNone/>
              <a:defRPr sz="1900" b="1"/>
            </a:lvl4pPr>
            <a:lvl5pPr marL="2181792" indent="0">
              <a:buNone/>
              <a:defRPr sz="1900" b="1"/>
            </a:lvl5pPr>
            <a:lvl6pPr marL="2727240" indent="0">
              <a:buNone/>
              <a:defRPr sz="1900" b="1"/>
            </a:lvl6pPr>
            <a:lvl7pPr marL="3272604" indent="0">
              <a:buNone/>
              <a:defRPr sz="1900" b="1"/>
            </a:lvl7pPr>
            <a:lvl8pPr marL="3818134" indent="0">
              <a:buNone/>
              <a:defRPr sz="1900" b="1"/>
            </a:lvl8pPr>
            <a:lvl9pPr marL="4363611" indent="0">
              <a:buNone/>
              <a:defRPr sz="1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74058" y="2609850"/>
            <a:ext cx="4850129" cy="4741546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2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64BB4-F1B4-4A0A-A6CA-1D50B9A6DA9B}" type="datetimeFigureOut">
              <a:rPr lang="en-US" smtClean="0"/>
              <a:t>14/03/2017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8AC5-2223-4F5F-B7BB-E52757907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4338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64BB4-F1B4-4A0A-A6CA-1D50B9A6DA9B}" type="datetimeFigureOut">
              <a:rPr lang="en-US" smtClean="0"/>
              <a:t>14/03/2017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8AC5-2223-4F5F-B7BB-E52757907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86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0972800" cy="82296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16" tIns="45335" rIns="90716" bIns="45335" rtlCol="0" anchor="ctr"/>
          <a:lstStyle/>
          <a:p>
            <a:pPr algn="ctr"/>
            <a:endParaRPr lang="en-US" sz="1700">
              <a:solidFill>
                <a:prstClr val="white"/>
              </a:solidFill>
            </a:endParaRPr>
          </a:p>
        </p:txBody>
      </p:sp>
      <p:sp useBgFill="1">
        <p:nvSpPr>
          <p:cNvPr id="10" name="Rounded Rectangle 9"/>
          <p:cNvSpPr/>
          <p:nvPr/>
        </p:nvSpPr>
        <p:spPr>
          <a:xfrm>
            <a:off x="78384" y="83719"/>
            <a:ext cx="10816048" cy="8030642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716" tIns="45335" rIns="90716" bIns="45335" anchor="ctr"/>
          <a:lstStyle/>
          <a:p>
            <a:pPr algn="ctr"/>
            <a:endParaRPr lang="en-US" sz="17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6" y="1143116"/>
            <a:ext cx="9326880" cy="1634491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776" y="3057535"/>
            <a:ext cx="9326880" cy="1605914"/>
          </a:xfrm>
        </p:spPr>
        <p:txBody>
          <a:bodyPr anchor="t" anchorCtr="0"/>
          <a:lstStyle>
            <a:lvl1pPr marL="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6BB7-890A-4DB1-A6FB-16B1577F54EE}" type="datetimeFigureOut">
              <a:rPr lang="en-SG" smtClean="0">
                <a:solidFill>
                  <a:srgbClr val="696464"/>
                </a:solidFill>
              </a:rPr>
              <a:pPr/>
              <a:t>14/3/2017</a:t>
            </a:fld>
            <a:endParaRPr lang="en-SG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60144" y="7406640"/>
            <a:ext cx="4800601" cy="548640"/>
          </a:xfrm>
        </p:spPr>
        <p:txBody>
          <a:bodyPr/>
          <a:lstStyle/>
          <a:p>
            <a:endParaRPr lang="en-SG">
              <a:solidFill>
                <a:srgbClr val="696464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 flipV="1">
            <a:off x="83397" y="2852196"/>
            <a:ext cx="10816219" cy="10972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716" tIns="45335" rIns="90716" bIns="45335" anchor="ctr"/>
          <a:lstStyle/>
          <a:p>
            <a:pPr algn="ctr"/>
            <a:endParaRPr lang="en-US" sz="17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020" y="2810128"/>
            <a:ext cx="10816541" cy="54863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716" tIns="45335" rIns="90716" bIns="45335" anchor="ctr"/>
          <a:lstStyle/>
          <a:p>
            <a:pPr algn="ctr"/>
            <a:endParaRPr lang="en-US" sz="17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2068" y="2962656"/>
            <a:ext cx="10817549" cy="54864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716" tIns="45335" rIns="90716" bIns="45335" anchor="ctr"/>
          <a:lstStyle/>
          <a:p>
            <a:pPr algn="ctr"/>
            <a:endParaRPr lang="en-US" sz="170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5565" y="7450531"/>
            <a:ext cx="548640" cy="548640"/>
          </a:xfrm>
        </p:spPr>
        <p:txBody>
          <a:bodyPr/>
          <a:lstStyle/>
          <a:p>
            <a:fld id="{013E7620-19D1-4085-8B92-C31F3E5FC4DA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20357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64BB4-F1B4-4A0A-A6CA-1D50B9A6DA9B}" type="datetimeFigureOut">
              <a:rPr lang="en-US" smtClean="0"/>
              <a:t>14/03/2017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8AC5-2223-4F5F-B7BB-E52757907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747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57" y="327661"/>
            <a:ext cx="3609976" cy="1394460"/>
          </a:xfrm>
        </p:spPr>
        <p:txBody>
          <a:bodyPr anchor="b"/>
          <a:lstStyle>
            <a:lvl1pPr algn="l">
              <a:defRPr sz="25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0187" y="327666"/>
            <a:ext cx="6134100" cy="7023736"/>
          </a:xfrm>
        </p:spPr>
        <p:txBody>
          <a:bodyPr/>
          <a:lstStyle>
            <a:lvl1pPr>
              <a:defRPr sz="3700"/>
            </a:lvl1pPr>
            <a:lvl2pPr>
              <a:defRPr sz="34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57" y="1722156"/>
            <a:ext cx="3609976" cy="5629276"/>
          </a:xfrm>
        </p:spPr>
        <p:txBody>
          <a:bodyPr/>
          <a:lstStyle>
            <a:lvl1pPr marL="0" indent="0">
              <a:buNone/>
              <a:defRPr sz="1700"/>
            </a:lvl1pPr>
            <a:lvl2pPr marL="545428" indent="0">
              <a:buNone/>
              <a:defRPr sz="1400"/>
            </a:lvl2pPr>
            <a:lvl3pPr marL="1090907" indent="0">
              <a:buNone/>
              <a:defRPr sz="1200"/>
            </a:lvl3pPr>
            <a:lvl4pPr marL="1636298" indent="0">
              <a:buNone/>
              <a:defRPr sz="1200"/>
            </a:lvl4pPr>
            <a:lvl5pPr marL="2181792" indent="0">
              <a:buNone/>
              <a:defRPr sz="1200"/>
            </a:lvl5pPr>
            <a:lvl6pPr marL="2727240" indent="0">
              <a:buNone/>
              <a:defRPr sz="1200"/>
            </a:lvl6pPr>
            <a:lvl7pPr marL="3272604" indent="0">
              <a:buNone/>
              <a:defRPr sz="1200"/>
            </a:lvl7pPr>
            <a:lvl8pPr marL="3818134" indent="0">
              <a:buNone/>
              <a:defRPr sz="1200"/>
            </a:lvl8pPr>
            <a:lvl9pPr marL="4363611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64BB4-F1B4-4A0A-A6CA-1D50B9A6DA9B}" type="datetimeFigureOut">
              <a:rPr lang="en-US" smtClean="0"/>
              <a:t>14/03/2017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8AC5-2223-4F5F-B7BB-E52757907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3745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0748" y="5760720"/>
            <a:ext cx="6583680" cy="680086"/>
          </a:xfrm>
        </p:spPr>
        <p:txBody>
          <a:bodyPr anchor="b"/>
          <a:lstStyle>
            <a:lvl1pPr algn="l">
              <a:defRPr sz="25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50748" y="735330"/>
            <a:ext cx="6583680" cy="4937760"/>
          </a:xfrm>
        </p:spPr>
        <p:txBody>
          <a:bodyPr/>
          <a:lstStyle>
            <a:lvl1pPr marL="0" indent="0">
              <a:buNone/>
              <a:defRPr sz="3700"/>
            </a:lvl1pPr>
            <a:lvl2pPr marL="545428" indent="0">
              <a:buNone/>
              <a:defRPr sz="3400"/>
            </a:lvl2pPr>
            <a:lvl3pPr marL="1090907" indent="0">
              <a:buNone/>
              <a:defRPr sz="2800"/>
            </a:lvl3pPr>
            <a:lvl4pPr marL="1636298" indent="0">
              <a:buNone/>
              <a:defRPr sz="2500"/>
            </a:lvl4pPr>
            <a:lvl5pPr marL="2181792" indent="0">
              <a:buNone/>
              <a:defRPr sz="2500"/>
            </a:lvl5pPr>
            <a:lvl6pPr marL="2727240" indent="0">
              <a:buNone/>
              <a:defRPr sz="2500"/>
            </a:lvl6pPr>
            <a:lvl7pPr marL="3272604" indent="0">
              <a:buNone/>
              <a:defRPr sz="2500"/>
            </a:lvl7pPr>
            <a:lvl8pPr marL="3818134" indent="0">
              <a:buNone/>
              <a:defRPr sz="2500"/>
            </a:lvl8pPr>
            <a:lvl9pPr marL="4363611" indent="0">
              <a:buNone/>
              <a:defRPr sz="25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50748" y="6440806"/>
            <a:ext cx="6583680" cy="965834"/>
          </a:xfrm>
        </p:spPr>
        <p:txBody>
          <a:bodyPr/>
          <a:lstStyle>
            <a:lvl1pPr marL="0" indent="0">
              <a:buNone/>
              <a:defRPr sz="1700"/>
            </a:lvl1pPr>
            <a:lvl2pPr marL="545428" indent="0">
              <a:buNone/>
              <a:defRPr sz="1400"/>
            </a:lvl2pPr>
            <a:lvl3pPr marL="1090907" indent="0">
              <a:buNone/>
              <a:defRPr sz="1200"/>
            </a:lvl3pPr>
            <a:lvl4pPr marL="1636298" indent="0">
              <a:buNone/>
              <a:defRPr sz="1200"/>
            </a:lvl4pPr>
            <a:lvl5pPr marL="2181792" indent="0">
              <a:buNone/>
              <a:defRPr sz="1200"/>
            </a:lvl5pPr>
            <a:lvl6pPr marL="2727240" indent="0">
              <a:buNone/>
              <a:defRPr sz="1200"/>
            </a:lvl6pPr>
            <a:lvl7pPr marL="3272604" indent="0">
              <a:buNone/>
              <a:defRPr sz="1200"/>
            </a:lvl7pPr>
            <a:lvl8pPr marL="3818134" indent="0">
              <a:buNone/>
              <a:defRPr sz="1200"/>
            </a:lvl8pPr>
            <a:lvl9pPr marL="4363611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64BB4-F1B4-4A0A-A6CA-1D50B9A6DA9B}" type="datetimeFigureOut">
              <a:rPr lang="en-US" smtClean="0"/>
              <a:t>14/03/2017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8AC5-2223-4F5F-B7BB-E52757907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4980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64BB4-F1B4-4A0A-A6CA-1D50B9A6DA9B}" type="datetimeFigureOut">
              <a:rPr lang="en-US" smtClean="0"/>
              <a:t>14/03/2017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8AC5-2223-4F5F-B7BB-E52757907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9383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55281" y="329572"/>
            <a:ext cx="2468880" cy="702183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8641" y="329572"/>
            <a:ext cx="7223760" cy="70218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64BB4-F1B4-4A0A-A6CA-1D50B9A6DA9B}" type="datetimeFigureOut">
              <a:rPr lang="en-US" smtClean="0"/>
              <a:t>14/03/2017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8AC5-2223-4F5F-B7BB-E52757907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981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1346837"/>
            <a:ext cx="932688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22472"/>
            <a:ext cx="8229600" cy="1986913"/>
          </a:xfrm>
        </p:spPr>
        <p:txBody>
          <a:bodyPr/>
          <a:lstStyle>
            <a:lvl1pPr marL="0" indent="0" algn="ctr">
              <a:buNone/>
              <a:defRPr sz="2800"/>
            </a:lvl1pPr>
            <a:lvl2pPr marL="546489" indent="0" algn="ctr">
              <a:buNone/>
              <a:defRPr sz="2500"/>
            </a:lvl2pPr>
            <a:lvl3pPr marL="1093002" indent="0" algn="ctr">
              <a:buNone/>
              <a:defRPr sz="2200"/>
            </a:lvl3pPr>
            <a:lvl4pPr marL="1639474" indent="0" algn="ctr">
              <a:buNone/>
              <a:defRPr sz="1900"/>
            </a:lvl4pPr>
            <a:lvl5pPr marL="2186001" indent="0" algn="ctr">
              <a:buNone/>
              <a:defRPr sz="1900"/>
            </a:lvl5pPr>
            <a:lvl6pPr marL="2732512" indent="0" algn="ctr">
              <a:buNone/>
              <a:defRPr sz="1900"/>
            </a:lvl6pPr>
            <a:lvl7pPr marL="3278953" indent="0" algn="ctr">
              <a:buNone/>
              <a:defRPr sz="1900"/>
            </a:lvl7pPr>
            <a:lvl8pPr marL="3825511" indent="0" algn="ctr">
              <a:buNone/>
              <a:defRPr sz="1900"/>
            </a:lvl8pPr>
            <a:lvl9pPr marL="4372009" indent="0" algn="ctr">
              <a:buNone/>
              <a:defRPr sz="19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6779-EF52-48B4-9AE9-B509129E19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FF159-ECBB-4765-AE33-812D1FA23E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6736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6779-EF52-48B4-9AE9-B509129E19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FF159-ECBB-4765-AE33-812D1FA23E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50521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682" y="2051706"/>
            <a:ext cx="9464041" cy="3423286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682" y="5507364"/>
            <a:ext cx="9464041" cy="1800226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546489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2pPr>
            <a:lvl3pPr marL="1093002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63947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8600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3251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789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2551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7200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6779-EF52-48B4-9AE9-B509129E19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FF159-ECBB-4765-AE33-812D1FA23E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011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383" y="2190750"/>
            <a:ext cx="4663440" cy="5221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4981" y="2190750"/>
            <a:ext cx="4663440" cy="5221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6779-EF52-48B4-9AE9-B509129E19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FF159-ECBB-4765-AE33-812D1FA23E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4257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19" y="438156"/>
            <a:ext cx="9464041" cy="15906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830" y="2017396"/>
            <a:ext cx="4642009" cy="988694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46489" indent="0">
              <a:buNone/>
              <a:defRPr sz="2500" b="1"/>
            </a:lvl2pPr>
            <a:lvl3pPr marL="1093002" indent="0">
              <a:buNone/>
              <a:defRPr sz="2200" b="1"/>
            </a:lvl3pPr>
            <a:lvl4pPr marL="1639474" indent="0">
              <a:buNone/>
              <a:defRPr sz="1900" b="1"/>
            </a:lvl4pPr>
            <a:lvl5pPr marL="2186001" indent="0">
              <a:buNone/>
              <a:defRPr sz="1900" b="1"/>
            </a:lvl5pPr>
            <a:lvl6pPr marL="2732512" indent="0">
              <a:buNone/>
              <a:defRPr sz="1900" b="1"/>
            </a:lvl6pPr>
            <a:lvl7pPr marL="3278953" indent="0">
              <a:buNone/>
              <a:defRPr sz="1900" b="1"/>
            </a:lvl7pPr>
            <a:lvl8pPr marL="3825511" indent="0">
              <a:buNone/>
              <a:defRPr sz="1900" b="1"/>
            </a:lvl8pPr>
            <a:lvl9pPr marL="4372009" indent="0">
              <a:buNone/>
              <a:defRPr sz="1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830" y="3006093"/>
            <a:ext cx="4642009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55103" y="2017396"/>
            <a:ext cx="4664868" cy="988694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46489" indent="0">
              <a:buNone/>
              <a:defRPr sz="2500" b="1"/>
            </a:lvl2pPr>
            <a:lvl3pPr marL="1093002" indent="0">
              <a:buNone/>
              <a:defRPr sz="2200" b="1"/>
            </a:lvl3pPr>
            <a:lvl4pPr marL="1639474" indent="0">
              <a:buNone/>
              <a:defRPr sz="1900" b="1"/>
            </a:lvl4pPr>
            <a:lvl5pPr marL="2186001" indent="0">
              <a:buNone/>
              <a:defRPr sz="1900" b="1"/>
            </a:lvl5pPr>
            <a:lvl6pPr marL="2732512" indent="0">
              <a:buNone/>
              <a:defRPr sz="1900" b="1"/>
            </a:lvl6pPr>
            <a:lvl7pPr marL="3278953" indent="0">
              <a:buNone/>
              <a:defRPr sz="1900" b="1"/>
            </a:lvl7pPr>
            <a:lvl8pPr marL="3825511" indent="0">
              <a:buNone/>
              <a:defRPr sz="1900" b="1"/>
            </a:lvl8pPr>
            <a:lvl9pPr marL="4372009" indent="0">
              <a:buNone/>
              <a:defRPr sz="1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55103" y="3006093"/>
            <a:ext cx="4664868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6779-EF52-48B4-9AE9-B509129E19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FF159-ECBB-4765-AE33-812D1FA23E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050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6BB7-890A-4DB1-A6FB-16B1577F54EE}" type="datetimeFigureOut">
              <a:rPr lang="en-SG" smtClean="0">
                <a:solidFill>
                  <a:srgbClr val="696464"/>
                </a:solidFill>
              </a:rPr>
              <a:pPr/>
              <a:t>14/3/2017</a:t>
            </a:fld>
            <a:endParaRPr lang="en-SG">
              <a:solidFill>
                <a:srgbClr val="696464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srgbClr val="69646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E7620-19D1-4085-8B92-C31F3E5FC4DA}" type="slidenum">
              <a:rPr lang="en-SG" smtClean="0"/>
              <a:pPr/>
              <a:t>‹#›</a:t>
            </a:fld>
            <a:endParaRPr lang="en-SG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097280" y="1737360"/>
            <a:ext cx="4498848" cy="54864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5920740" y="1737360"/>
            <a:ext cx="4498848" cy="54864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41871333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6779-EF52-48B4-9AE9-B509129E19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FF159-ECBB-4765-AE33-812D1FA23E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5754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6779-EF52-48B4-9AE9-B509129E19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FF159-ECBB-4765-AE33-812D1FA23E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4317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11" y="548640"/>
            <a:ext cx="3539015" cy="1920240"/>
          </a:xfrm>
        </p:spPr>
        <p:txBody>
          <a:bodyPr anchor="b"/>
          <a:lstStyle>
            <a:lvl1pPr>
              <a:defRPr sz="37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4983" y="1184915"/>
            <a:ext cx="5554980" cy="5848350"/>
          </a:xfrm>
        </p:spPr>
        <p:txBody>
          <a:bodyPr/>
          <a:lstStyle>
            <a:lvl1pPr>
              <a:defRPr sz="3700"/>
            </a:lvl1pPr>
            <a:lvl2pPr>
              <a:defRPr sz="34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11" y="2468897"/>
            <a:ext cx="3539015" cy="4573907"/>
          </a:xfrm>
        </p:spPr>
        <p:txBody>
          <a:bodyPr/>
          <a:lstStyle>
            <a:lvl1pPr marL="0" indent="0">
              <a:buNone/>
              <a:defRPr sz="1900"/>
            </a:lvl1pPr>
            <a:lvl2pPr marL="546489" indent="0">
              <a:buNone/>
              <a:defRPr sz="1700"/>
            </a:lvl2pPr>
            <a:lvl3pPr marL="1093002" indent="0">
              <a:buNone/>
              <a:defRPr sz="1400"/>
            </a:lvl3pPr>
            <a:lvl4pPr marL="1639474" indent="0">
              <a:buNone/>
              <a:defRPr sz="1200"/>
            </a:lvl4pPr>
            <a:lvl5pPr marL="2186001" indent="0">
              <a:buNone/>
              <a:defRPr sz="1200"/>
            </a:lvl5pPr>
            <a:lvl6pPr marL="2732512" indent="0">
              <a:buNone/>
              <a:defRPr sz="1200"/>
            </a:lvl6pPr>
            <a:lvl7pPr marL="3278953" indent="0">
              <a:buNone/>
              <a:defRPr sz="1200"/>
            </a:lvl7pPr>
            <a:lvl8pPr marL="3825511" indent="0">
              <a:buNone/>
              <a:defRPr sz="1200"/>
            </a:lvl8pPr>
            <a:lvl9pPr marL="4372009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6779-EF52-48B4-9AE9-B509129E19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FF159-ECBB-4765-AE33-812D1FA23E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673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11" y="548640"/>
            <a:ext cx="3539015" cy="1920240"/>
          </a:xfrm>
        </p:spPr>
        <p:txBody>
          <a:bodyPr anchor="b"/>
          <a:lstStyle>
            <a:lvl1pPr>
              <a:defRPr sz="37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64983" y="1184915"/>
            <a:ext cx="5554980" cy="5848350"/>
          </a:xfrm>
        </p:spPr>
        <p:txBody>
          <a:bodyPr anchor="t"/>
          <a:lstStyle>
            <a:lvl1pPr marL="0" indent="0">
              <a:buNone/>
              <a:defRPr sz="3700"/>
            </a:lvl1pPr>
            <a:lvl2pPr marL="546489" indent="0">
              <a:buNone/>
              <a:defRPr sz="3400"/>
            </a:lvl2pPr>
            <a:lvl3pPr marL="1093002" indent="0">
              <a:buNone/>
              <a:defRPr sz="2800"/>
            </a:lvl3pPr>
            <a:lvl4pPr marL="1639474" indent="0">
              <a:buNone/>
              <a:defRPr sz="2500"/>
            </a:lvl4pPr>
            <a:lvl5pPr marL="2186001" indent="0">
              <a:buNone/>
              <a:defRPr sz="2500"/>
            </a:lvl5pPr>
            <a:lvl6pPr marL="2732512" indent="0">
              <a:buNone/>
              <a:defRPr sz="2500"/>
            </a:lvl6pPr>
            <a:lvl7pPr marL="3278953" indent="0">
              <a:buNone/>
              <a:defRPr sz="2500"/>
            </a:lvl7pPr>
            <a:lvl8pPr marL="3825511" indent="0">
              <a:buNone/>
              <a:defRPr sz="2500"/>
            </a:lvl8pPr>
            <a:lvl9pPr marL="4372009" indent="0">
              <a:buNone/>
              <a:defRPr sz="2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11" y="2468897"/>
            <a:ext cx="3539015" cy="4573907"/>
          </a:xfrm>
        </p:spPr>
        <p:txBody>
          <a:bodyPr/>
          <a:lstStyle>
            <a:lvl1pPr marL="0" indent="0">
              <a:buNone/>
              <a:defRPr sz="1900"/>
            </a:lvl1pPr>
            <a:lvl2pPr marL="546489" indent="0">
              <a:buNone/>
              <a:defRPr sz="1700"/>
            </a:lvl2pPr>
            <a:lvl3pPr marL="1093002" indent="0">
              <a:buNone/>
              <a:defRPr sz="1400"/>
            </a:lvl3pPr>
            <a:lvl4pPr marL="1639474" indent="0">
              <a:buNone/>
              <a:defRPr sz="1200"/>
            </a:lvl4pPr>
            <a:lvl5pPr marL="2186001" indent="0">
              <a:buNone/>
              <a:defRPr sz="1200"/>
            </a:lvl5pPr>
            <a:lvl6pPr marL="2732512" indent="0">
              <a:buNone/>
              <a:defRPr sz="1200"/>
            </a:lvl6pPr>
            <a:lvl7pPr marL="3278953" indent="0">
              <a:buNone/>
              <a:defRPr sz="1200"/>
            </a:lvl7pPr>
            <a:lvl8pPr marL="3825511" indent="0">
              <a:buNone/>
              <a:defRPr sz="1200"/>
            </a:lvl8pPr>
            <a:lvl9pPr marL="4372009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6779-EF52-48B4-9AE9-B509129E19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FF159-ECBB-4765-AE33-812D1FA23E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13244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6779-EF52-48B4-9AE9-B509129E19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FF159-ECBB-4765-AE33-812D1FA23E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37863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52416" y="438175"/>
            <a:ext cx="2366011" cy="697420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386" y="438175"/>
            <a:ext cx="6960871" cy="69742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6779-EF52-48B4-9AE9-B509129E19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FF159-ECBB-4765-AE33-812D1FA23E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0404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019954"/>
            <a:ext cx="8778240" cy="3114030"/>
          </a:xfrm>
        </p:spPr>
        <p:txBody>
          <a:bodyPr>
            <a:normAutofit/>
          </a:bodyPr>
          <a:lstStyle>
            <a:lvl1pPr>
              <a:defRPr sz="5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280" y="6199837"/>
            <a:ext cx="8778240" cy="1373558"/>
          </a:xfrm>
        </p:spPr>
        <p:txBody>
          <a:bodyPr>
            <a:normAutofit/>
          </a:bodyPr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5466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32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9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86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33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79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2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72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AACF-CBDE-4D34-923F-6425AA97A7FC}" type="datetimeFigureOut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14/03/2017</a:t>
            </a:fld>
            <a:endParaRPr lang="en-US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643DBE-6D74-4CF1-8174-226CFD88D92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56553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AACF-CBDE-4D34-923F-6425AA97A7FC}" type="datetimeFigureOut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14/03/2017</a:t>
            </a:fld>
            <a:endParaRPr lang="en-US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43DBE-6D74-4CF1-8174-226CFD88D92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4785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6021091"/>
            <a:ext cx="8778240" cy="1552310"/>
          </a:xfrm>
        </p:spPr>
        <p:txBody>
          <a:bodyPr anchor="t"/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38240"/>
            <a:ext cx="8778240" cy="1318127"/>
          </a:xfrm>
        </p:spPr>
        <p:txBody>
          <a:bodyPr anchor="b"/>
          <a:lstStyle>
            <a:lvl1pPr marL="0" indent="0">
              <a:buNone/>
              <a:defRPr sz="2500">
                <a:solidFill>
                  <a:schemeClr val="tx1"/>
                </a:solidFill>
              </a:defRPr>
            </a:lvl1pPr>
            <a:lvl2pPr marL="546604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9321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9802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8644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3305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7961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2627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7288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AACF-CBDE-4D34-923F-6425AA97A7FC}" type="datetimeFigureOut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14/03/2017</a:t>
            </a:fld>
            <a:endParaRPr lang="en-US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43DBE-6D74-4CF1-8174-226CFD88D92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5611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AACF-CBDE-4D34-923F-6425AA97A7FC}" type="datetimeFigureOut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14/03/2017</a:t>
            </a:fld>
            <a:endParaRPr lang="en-US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43DBE-6D74-4CF1-8174-226CFD88D92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097280" y="1853662"/>
            <a:ext cx="8778240" cy="13849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1097280" y="3291841"/>
            <a:ext cx="4279392" cy="431231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618075" y="3291846"/>
            <a:ext cx="4279392" cy="431482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16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27660"/>
            <a:ext cx="9326880" cy="13716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1" y="1737360"/>
            <a:ext cx="4480560" cy="914400"/>
          </a:xfrm>
          <a:noFill/>
          <a:ln w="12700" cap="sq" cmpd="sng" algn="ctr">
            <a:noFill/>
            <a:prstDash val="solid"/>
          </a:ln>
        </p:spPr>
        <p:txBody>
          <a:bodyPr lIns="90716" anchor="b" anchorCtr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1900" b="1"/>
            </a:lvl2pPr>
            <a:lvl3pPr>
              <a:buNone/>
              <a:defRPr sz="17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5943601" y="1737360"/>
            <a:ext cx="4480560" cy="914400"/>
          </a:xfrm>
          <a:noFill/>
          <a:ln w="12700" cap="sq" cmpd="sng" algn="ctr">
            <a:noFill/>
            <a:prstDash val="solid"/>
          </a:ln>
        </p:spPr>
        <p:txBody>
          <a:bodyPr lIns="90716" anchor="b" anchorCtr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1900" b="1"/>
            </a:lvl2pPr>
            <a:lvl3pPr>
              <a:buNone/>
              <a:defRPr sz="17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6BB7-890A-4DB1-A6FB-16B1577F54EE}" type="datetimeFigureOut">
              <a:rPr lang="en-SG" smtClean="0">
                <a:solidFill>
                  <a:srgbClr val="696464"/>
                </a:solidFill>
              </a:rPr>
              <a:pPr/>
              <a:t>14/3/2017</a:t>
            </a:fld>
            <a:endParaRPr lang="en-SG">
              <a:solidFill>
                <a:srgbClr val="696464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srgbClr val="696464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E7620-19D1-4085-8B92-C31F3E5FC4DA}" type="slidenum">
              <a:rPr lang="en-SG" smtClean="0"/>
              <a:pPr/>
              <a:t>‹#›</a:t>
            </a:fld>
            <a:endParaRPr lang="en-SG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097281" y="2697480"/>
            <a:ext cx="4480560" cy="466344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5943601" y="2697480"/>
            <a:ext cx="4480560" cy="466344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32318754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9620" y="3291841"/>
            <a:ext cx="4037991" cy="746150"/>
          </a:xfrm>
        </p:spPr>
        <p:txBody>
          <a:bodyPr anchor="b">
            <a:noAutofit/>
          </a:bodyPr>
          <a:lstStyle>
            <a:lvl1pPr marL="0" indent="0">
              <a:buNone/>
              <a:defRPr sz="2500" b="1">
                <a:solidFill>
                  <a:schemeClr val="tx2"/>
                </a:solidFill>
              </a:defRPr>
            </a:lvl1pPr>
            <a:lvl2pPr marL="546604" indent="0">
              <a:buNone/>
              <a:defRPr sz="2500" b="1"/>
            </a:lvl2pPr>
            <a:lvl3pPr marL="1093219" indent="0">
              <a:buNone/>
              <a:defRPr sz="2200" b="1"/>
            </a:lvl3pPr>
            <a:lvl4pPr marL="1639802" indent="0">
              <a:buNone/>
              <a:defRPr sz="1900" b="1"/>
            </a:lvl4pPr>
            <a:lvl5pPr marL="2186440" indent="0">
              <a:buNone/>
              <a:defRPr sz="1900" b="1"/>
            </a:lvl5pPr>
            <a:lvl6pPr marL="2733057" indent="0">
              <a:buNone/>
              <a:defRPr sz="1900" b="1"/>
            </a:lvl6pPr>
            <a:lvl7pPr marL="3279613" indent="0">
              <a:buNone/>
              <a:defRPr sz="1900" b="1"/>
            </a:lvl7pPr>
            <a:lvl8pPr marL="3826275" indent="0">
              <a:buNone/>
              <a:defRPr sz="1900" b="1"/>
            </a:lvl8pPr>
            <a:lvl9pPr marL="4372880" indent="0">
              <a:buNone/>
              <a:defRPr sz="1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62179" y="3291841"/>
            <a:ext cx="4034476" cy="746150"/>
          </a:xfrm>
        </p:spPr>
        <p:txBody>
          <a:bodyPr anchor="b">
            <a:noAutofit/>
          </a:bodyPr>
          <a:lstStyle>
            <a:lvl1pPr marL="0" indent="0">
              <a:buNone/>
              <a:defRPr sz="2500" b="1">
                <a:solidFill>
                  <a:schemeClr val="tx2"/>
                </a:solidFill>
              </a:defRPr>
            </a:lvl1pPr>
            <a:lvl2pPr marL="546604" indent="0">
              <a:buNone/>
              <a:defRPr sz="2500" b="1"/>
            </a:lvl2pPr>
            <a:lvl3pPr marL="1093219" indent="0">
              <a:buNone/>
              <a:defRPr sz="2200" b="1"/>
            </a:lvl3pPr>
            <a:lvl4pPr marL="1639802" indent="0">
              <a:buNone/>
              <a:defRPr sz="1900" b="1"/>
            </a:lvl4pPr>
            <a:lvl5pPr marL="2186440" indent="0">
              <a:buNone/>
              <a:defRPr sz="1900" b="1"/>
            </a:lvl5pPr>
            <a:lvl6pPr marL="2733057" indent="0">
              <a:buNone/>
              <a:defRPr sz="1900" b="1"/>
            </a:lvl6pPr>
            <a:lvl7pPr marL="3279613" indent="0">
              <a:buNone/>
              <a:defRPr sz="1900" b="1"/>
            </a:lvl7pPr>
            <a:lvl8pPr marL="3826275" indent="0">
              <a:buNone/>
              <a:defRPr sz="1900" b="1"/>
            </a:lvl8pPr>
            <a:lvl9pPr marL="4372880" indent="0">
              <a:buNone/>
              <a:defRPr sz="1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AACF-CBDE-4D34-923F-6425AA97A7FC}" type="datetimeFigureOut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14/03/2017</a:t>
            </a:fld>
            <a:endParaRPr lang="en-US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43DBE-6D74-4CF1-8174-226CFD88D92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1853662"/>
            <a:ext cx="8778240" cy="13849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097280" y="4059937"/>
            <a:ext cx="4279392" cy="35442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5618072" y="4059937"/>
            <a:ext cx="4279392" cy="35442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17082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AACF-CBDE-4D34-923F-6425AA97A7FC}" type="datetimeFigureOut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14/03/2017</a:t>
            </a:fld>
            <a:endParaRPr lang="en-US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43DBE-6D74-4CF1-8174-226CFD88D92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48917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AACF-CBDE-4D34-923F-6425AA97A7FC}" type="datetimeFigureOut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14/03/2017</a:t>
            </a:fld>
            <a:endParaRPr lang="en-US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43DBE-6D74-4CF1-8174-226CFD88D92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57686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300" y="2190437"/>
            <a:ext cx="3541123" cy="2607618"/>
          </a:xfrm>
        </p:spPr>
        <p:txBody>
          <a:bodyPr anchor="b">
            <a:normAutofit/>
          </a:bodyPr>
          <a:lstStyle>
            <a:lvl1pPr algn="l">
              <a:defRPr sz="3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102" y="2192092"/>
            <a:ext cx="5049419" cy="5371937"/>
          </a:xfrm>
        </p:spPr>
        <p:txBody>
          <a:bodyPr anchor="ctr"/>
          <a:lstStyle>
            <a:lvl1pPr>
              <a:defRPr sz="2500"/>
            </a:lvl1pPr>
            <a:lvl2pPr>
              <a:defRPr sz="22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300" y="4873326"/>
            <a:ext cx="3541123" cy="2694466"/>
          </a:xfrm>
        </p:spPr>
        <p:txBody>
          <a:bodyPr/>
          <a:lstStyle>
            <a:lvl1pPr marL="0" indent="0">
              <a:buNone/>
              <a:defRPr sz="1700"/>
            </a:lvl1pPr>
            <a:lvl2pPr marL="546604" indent="0">
              <a:buNone/>
              <a:defRPr sz="1400"/>
            </a:lvl2pPr>
            <a:lvl3pPr marL="1093219" indent="0">
              <a:buNone/>
              <a:defRPr sz="1200"/>
            </a:lvl3pPr>
            <a:lvl4pPr marL="1639802" indent="0">
              <a:buNone/>
              <a:defRPr sz="1200"/>
            </a:lvl4pPr>
            <a:lvl5pPr marL="2186440" indent="0">
              <a:buNone/>
              <a:defRPr sz="1200"/>
            </a:lvl5pPr>
            <a:lvl6pPr marL="2733057" indent="0">
              <a:buNone/>
              <a:defRPr sz="1200"/>
            </a:lvl6pPr>
            <a:lvl7pPr marL="3279613" indent="0">
              <a:buNone/>
              <a:defRPr sz="1200"/>
            </a:lvl7pPr>
            <a:lvl8pPr marL="3826275" indent="0">
              <a:buNone/>
              <a:defRPr sz="1200"/>
            </a:lvl8pPr>
            <a:lvl9pPr marL="437288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AACF-CBDE-4D34-923F-6425AA97A7FC}" type="datetimeFigureOut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14/03/2017</a:t>
            </a:fld>
            <a:endParaRPr lang="en-US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43DBE-6D74-4CF1-8174-226CFD88D92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93154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3" y="2194561"/>
            <a:ext cx="3544215" cy="2611526"/>
          </a:xfrm>
        </p:spPr>
        <p:txBody>
          <a:bodyPr anchor="b">
            <a:normAutofit/>
          </a:bodyPr>
          <a:lstStyle>
            <a:lvl1pPr algn="l">
              <a:defRPr sz="3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029201" y="2743200"/>
            <a:ext cx="4846320" cy="402336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700"/>
            </a:lvl1pPr>
            <a:lvl2pPr marL="546604" indent="0">
              <a:buNone/>
              <a:defRPr sz="3400"/>
            </a:lvl2pPr>
            <a:lvl3pPr marL="1093219" indent="0">
              <a:buNone/>
              <a:defRPr sz="2800"/>
            </a:lvl3pPr>
            <a:lvl4pPr marL="1639802" indent="0">
              <a:buNone/>
              <a:defRPr sz="2500"/>
            </a:lvl4pPr>
            <a:lvl5pPr marL="2186440" indent="0">
              <a:buNone/>
              <a:defRPr sz="2500"/>
            </a:lvl5pPr>
            <a:lvl6pPr marL="2733057" indent="0">
              <a:buNone/>
              <a:defRPr sz="2500"/>
            </a:lvl6pPr>
            <a:lvl7pPr marL="3279613" indent="0">
              <a:buNone/>
              <a:defRPr sz="2500"/>
            </a:lvl7pPr>
            <a:lvl8pPr marL="3826275" indent="0">
              <a:buNone/>
              <a:defRPr sz="2500"/>
            </a:lvl8pPr>
            <a:lvl9pPr marL="4372880" indent="0">
              <a:buNone/>
              <a:defRPr sz="2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3" y="4871925"/>
            <a:ext cx="3544215" cy="2699309"/>
          </a:xfrm>
        </p:spPr>
        <p:txBody>
          <a:bodyPr/>
          <a:lstStyle>
            <a:lvl1pPr marL="0" indent="0">
              <a:buNone/>
              <a:defRPr sz="1700"/>
            </a:lvl1pPr>
            <a:lvl2pPr marL="546604" indent="0">
              <a:buNone/>
              <a:defRPr sz="1400"/>
            </a:lvl2pPr>
            <a:lvl3pPr marL="1093219" indent="0">
              <a:buNone/>
              <a:defRPr sz="1200"/>
            </a:lvl3pPr>
            <a:lvl4pPr marL="1639802" indent="0">
              <a:buNone/>
              <a:defRPr sz="1200"/>
            </a:lvl4pPr>
            <a:lvl5pPr marL="2186440" indent="0">
              <a:buNone/>
              <a:defRPr sz="1200"/>
            </a:lvl5pPr>
            <a:lvl6pPr marL="2733057" indent="0">
              <a:buNone/>
              <a:defRPr sz="1200"/>
            </a:lvl6pPr>
            <a:lvl7pPr marL="3279613" indent="0">
              <a:buNone/>
              <a:defRPr sz="1200"/>
            </a:lvl7pPr>
            <a:lvl8pPr marL="3826275" indent="0">
              <a:buNone/>
              <a:defRPr sz="1200"/>
            </a:lvl8pPr>
            <a:lvl9pPr marL="437288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AACF-CBDE-4D34-923F-6425AA97A7FC}" type="datetimeFigureOut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14/03/2017</a:t>
            </a:fld>
            <a:endParaRPr lang="en-US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43DBE-6D74-4CF1-8174-226CFD88D92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40479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AACF-CBDE-4D34-923F-6425AA97A7FC}" type="datetimeFigureOut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14/03/2017</a:t>
            </a:fld>
            <a:endParaRPr lang="en-US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43DBE-6D74-4CF1-8174-226CFD88D92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10715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98131" y="2192067"/>
            <a:ext cx="1790999" cy="538134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5493" y="2192067"/>
            <a:ext cx="6289771" cy="538134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AACF-CBDE-4D34-923F-6425AA97A7FC}" type="datetimeFigureOut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14/03/2017</a:t>
            </a:fld>
            <a:endParaRPr lang="en-US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43DBE-6D74-4CF1-8174-226CFD88D92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28597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346837"/>
            <a:ext cx="8229600" cy="2865120"/>
          </a:xfrm>
        </p:spPr>
        <p:txBody>
          <a:bodyPr anchor="b"/>
          <a:lstStyle>
            <a:lvl1pPr algn="ctr">
              <a:defRPr sz="59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22472"/>
            <a:ext cx="8229600" cy="1986913"/>
          </a:xfrm>
        </p:spPr>
        <p:txBody>
          <a:bodyPr/>
          <a:lstStyle>
            <a:lvl1pPr marL="0" indent="0" algn="ctr">
              <a:buNone/>
              <a:defRPr sz="2500"/>
            </a:lvl1pPr>
            <a:lvl2pPr marL="455995" indent="0" algn="ctr">
              <a:buNone/>
              <a:defRPr sz="1900"/>
            </a:lvl2pPr>
            <a:lvl3pPr marL="911997" indent="0" algn="ctr">
              <a:buNone/>
              <a:defRPr sz="1800"/>
            </a:lvl3pPr>
            <a:lvl4pPr marL="1367990" indent="0" algn="ctr">
              <a:buNone/>
              <a:defRPr sz="1600"/>
            </a:lvl4pPr>
            <a:lvl5pPr marL="1823932" indent="0" algn="ctr">
              <a:buNone/>
              <a:defRPr sz="1600"/>
            </a:lvl5pPr>
            <a:lvl6pPr marL="2279918" indent="0" algn="ctr">
              <a:buNone/>
              <a:defRPr sz="1600"/>
            </a:lvl6pPr>
            <a:lvl7pPr marL="2735898" indent="0" algn="ctr">
              <a:buNone/>
              <a:defRPr sz="1600"/>
            </a:lvl7pPr>
            <a:lvl8pPr marL="3191875" indent="0" algn="ctr">
              <a:buNone/>
              <a:defRPr sz="1600"/>
            </a:lvl8pPr>
            <a:lvl9pPr marL="3647854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E6EB5-BD4E-4F78-925F-794BE5E483CC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06DB-D484-4450-98CA-0AB756C68982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35198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E6EB5-BD4E-4F78-925F-794BE5E483CC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06DB-D484-4450-98CA-0AB756C68982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3428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682" y="2051697"/>
            <a:ext cx="9464041" cy="3423286"/>
          </a:xfrm>
        </p:spPr>
        <p:txBody>
          <a:bodyPr anchor="b"/>
          <a:lstStyle>
            <a:lvl1pPr>
              <a:defRPr sz="59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682" y="5507358"/>
            <a:ext cx="9464041" cy="1800226"/>
          </a:xfrm>
        </p:spPr>
        <p:txBody>
          <a:bodyPr/>
          <a:lstStyle>
            <a:lvl1pPr marL="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1pPr>
            <a:lvl2pPr marL="45599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199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679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39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799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58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187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78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E6EB5-BD4E-4F78-925F-794BE5E483CC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06DB-D484-4450-98CA-0AB756C68982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925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6BB7-890A-4DB1-A6FB-16B1577F54EE}" type="datetimeFigureOut">
              <a:rPr lang="en-SG" smtClean="0">
                <a:solidFill>
                  <a:srgbClr val="696464"/>
                </a:solidFill>
              </a:rPr>
              <a:pPr/>
              <a:t>14/3/2017</a:t>
            </a:fld>
            <a:endParaRPr lang="en-SG">
              <a:solidFill>
                <a:srgbClr val="696464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srgbClr val="696464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E7620-19D1-4085-8B92-C31F3E5FC4DA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793490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383" y="2190750"/>
            <a:ext cx="4663440" cy="5221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4981" y="2190750"/>
            <a:ext cx="4663440" cy="5221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E6EB5-BD4E-4F78-925F-794BE5E483CC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06DB-D484-4450-98CA-0AB756C68982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12133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19" y="438150"/>
            <a:ext cx="9464041" cy="15906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826" y="2017396"/>
            <a:ext cx="4642009" cy="988694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55995" indent="0">
              <a:buNone/>
              <a:defRPr sz="1900" b="1"/>
            </a:lvl2pPr>
            <a:lvl3pPr marL="911997" indent="0">
              <a:buNone/>
              <a:defRPr sz="1800" b="1"/>
            </a:lvl3pPr>
            <a:lvl4pPr marL="1367990" indent="0">
              <a:buNone/>
              <a:defRPr sz="1600" b="1"/>
            </a:lvl4pPr>
            <a:lvl5pPr marL="1823932" indent="0">
              <a:buNone/>
              <a:defRPr sz="1600" b="1"/>
            </a:lvl5pPr>
            <a:lvl6pPr marL="2279918" indent="0">
              <a:buNone/>
              <a:defRPr sz="1600" b="1"/>
            </a:lvl6pPr>
            <a:lvl7pPr marL="2735898" indent="0">
              <a:buNone/>
              <a:defRPr sz="1600" b="1"/>
            </a:lvl7pPr>
            <a:lvl8pPr marL="3191875" indent="0">
              <a:buNone/>
              <a:defRPr sz="1600" b="1"/>
            </a:lvl8pPr>
            <a:lvl9pPr marL="36478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826" y="3006093"/>
            <a:ext cx="4642009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55082" y="2017396"/>
            <a:ext cx="4664868" cy="988694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55995" indent="0">
              <a:buNone/>
              <a:defRPr sz="1900" b="1"/>
            </a:lvl2pPr>
            <a:lvl3pPr marL="911997" indent="0">
              <a:buNone/>
              <a:defRPr sz="1800" b="1"/>
            </a:lvl3pPr>
            <a:lvl4pPr marL="1367990" indent="0">
              <a:buNone/>
              <a:defRPr sz="1600" b="1"/>
            </a:lvl4pPr>
            <a:lvl5pPr marL="1823932" indent="0">
              <a:buNone/>
              <a:defRPr sz="1600" b="1"/>
            </a:lvl5pPr>
            <a:lvl6pPr marL="2279918" indent="0">
              <a:buNone/>
              <a:defRPr sz="1600" b="1"/>
            </a:lvl6pPr>
            <a:lvl7pPr marL="2735898" indent="0">
              <a:buNone/>
              <a:defRPr sz="1600" b="1"/>
            </a:lvl7pPr>
            <a:lvl8pPr marL="3191875" indent="0">
              <a:buNone/>
              <a:defRPr sz="1600" b="1"/>
            </a:lvl8pPr>
            <a:lvl9pPr marL="36478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55082" y="3006093"/>
            <a:ext cx="4664868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E6EB5-BD4E-4F78-925F-794BE5E483CC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06DB-D484-4450-98CA-0AB756C68982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040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E6EB5-BD4E-4F78-925F-794BE5E483CC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06DB-D484-4450-98CA-0AB756C68982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58909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E6EB5-BD4E-4F78-925F-794BE5E483CC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06DB-D484-4450-98CA-0AB756C68982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39294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11" y="548640"/>
            <a:ext cx="3539015" cy="192024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4983" y="1184915"/>
            <a:ext cx="5554980" cy="58483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5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11" y="2468897"/>
            <a:ext cx="3539015" cy="4573907"/>
          </a:xfrm>
        </p:spPr>
        <p:txBody>
          <a:bodyPr/>
          <a:lstStyle>
            <a:lvl1pPr marL="0" indent="0">
              <a:buNone/>
              <a:defRPr sz="1600"/>
            </a:lvl1pPr>
            <a:lvl2pPr marL="455995" indent="0">
              <a:buNone/>
              <a:defRPr sz="1400"/>
            </a:lvl2pPr>
            <a:lvl3pPr marL="911997" indent="0">
              <a:buNone/>
              <a:defRPr sz="1200"/>
            </a:lvl3pPr>
            <a:lvl4pPr marL="1367990" indent="0">
              <a:buNone/>
              <a:defRPr sz="1000"/>
            </a:lvl4pPr>
            <a:lvl5pPr marL="1823932" indent="0">
              <a:buNone/>
              <a:defRPr sz="1000"/>
            </a:lvl5pPr>
            <a:lvl6pPr marL="2279918" indent="0">
              <a:buNone/>
              <a:defRPr sz="1000"/>
            </a:lvl6pPr>
            <a:lvl7pPr marL="2735898" indent="0">
              <a:buNone/>
              <a:defRPr sz="1000"/>
            </a:lvl7pPr>
            <a:lvl8pPr marL="3191875" indent="0">
              <a:buNone/>
              <a:defRPr sz="1000"/>
            </a:lvl8pPr>
            <a:lvl9pPr marL="3647854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E6EB5-BD4E-4F78-925F-794BE5E483CC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06DB-D484-4450-98CA-0AB756C68982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64793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11" y="548640"/>
            <a:ext cx="3539015" cy="192024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64983" y="1184915"/>
            <a:ext cx="5554980" cy="5848350"/>
          </a:xfrm>
        </p:spPr>
        <p:txBody>
          <a:bodyPr/>
          <a:lstStyle>
            <a:lvl1pPr marL="0" indent="0">
              <a:buNone/>
              <a:defRPr sz="3200"/>
            </a:lvl1pPr>
            <a:lvl2pPr marL="455995" indent="0">
              <a:buNone/>
              <a:defRPr sz="2800"/>
            </a:lvl2pPr>
            <a:lvl3pPr marL="911997" indent="0">
              <a:buNone/>
              <a:defRPr sz="2500"/>
            </a:lvl3pPr>
            <a:lvl4pPr marL="1367990" indent="0">
              <a:buNone/>
              <a:defRPr sz="1900"/>
            </a:lvl4pPr>
            <a:lvl5pPr marL="1823932" indent="0">
              <a:buNone/>
              <a:defRPr sz="1900"/>
            </a:lvl5pPr>
            <a:lvl6pPr marL="2279918" indent="0">
              <a:buNone/>
              <a:defRPr sz="1900"/>
            </a:lvl6pPr>
            <a:lvl7pPr marL="2735898" indent="0">
              <a:buNone/>
              <a:defRPr sz="1900"/>
            </a:lvl7pPr>
            <a:lvl8pPr marL="3191875" indent="0">
              <a:buNone/>
              <a:defRPr sz="1900"/>
            </a:lvl8pPr>
            <a:lvl9pPr marL="3647854" indent="0">
              <a:buNone/>
              <a:defRPr sz="19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11" y="2468897"/>
            <a:ext cx="3539015" cy="4573907"/>
          </a:xfrm>
        </p:spPr>
        <p:txBody>
          <a:bodyPr/>
          <a:lstStyle>
            <a:lvl1pPr marL="0" indent="0">
              <a:buNone/>
              <a:defRPr sz="1600"/>
            </a:lvl1pPr>
            <a:lvl2pPr marL="455995" indent="0">
              <a:buNone/>
              <a:defRPr sz="1400"/>
            </a:lvl2pPr>
            <a:lvl3pPr marL="911997" indent="0">
              <a:buNone/>
              <a:defRPr sz="1200"/>
            </a:lvl3pPr>
            <a:lvl4pPr marL="1367990" indent="0">
              <a:buNone/>
              <a:defRPr sz="1000"/>
            </a:lvl4pPr>
            <a:lvl5pPr marL="1823932" indent="0">
              <a:buNone/>
              <a:defRPr sz="1000"/>
            </a:lvl5pPr>
            <a:lvl6pPr marL="2279918" indent="0">
              <a:buNone/>
              <a:defRPr sz="1000"/>
            </a:lvl6pPr>
            <a:lvl7pPr marL="2735898" indent="0">
              <a:buNone/>
              <a:defRPr sz="1000"/>
            </a:lvl7pPr>
            <a:lvl8pPr marL="3191875" indent="0">
              <a:buNone/>
              <a:defRPr sz="1000"/>
            </a:lvl8pPr>
            <a:lvl9pPr marL="3647854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E6EB5-BD4E-4F78-925F-794BE5E483CC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06DB-D484-4450-98CA-0AB756C68982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63882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E6EB5-BD4E-4F78-925F-794BE5E483CC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06DB-D484-4450-98CA-0AB756C68982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71783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52416" y="438175"/>
            <a:ext cx="2366011" cy="697420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386" y="438175"/>
            <a:ext cx="6960871" cy="69742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E6EB5-BD4E-4F78-925F-794BE5E483CC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06DB-D484-4450-98CA-0AB756C68982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6803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2556520"/>
            <a:ext cx="9326880" cy="1764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5920" y="4663440"/>
            <a:ext cx="768096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73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46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19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89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366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839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13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786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52DD-B8DC-4F2E-9716-4DF3A5087B1E}" type="datetimeFigureOut">
              <a:rPr lang="en-SG">
                <a:solidFill>
                  <a:prstClr val="black">
                    <a:tint val="75000"/>
                  </a:prstClr>
                </a:solidFill>
              </a:rPr>
              <a:pPr/>
              <a:t>14/3/2017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F7119-EDFA-411E-9836-97FFAB0F8F15}" type="slidenum">
              <a:rPr lang="en-SG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96636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52DD-B8DC-4F2E-9716-4DF3A5087B1E}" type="datetimeFigureOut">
              <a:rPr lang="en-SG">
                <a:solidFill>
                  <a:prstClr val="black">
                    <a:tint val="75000"/>
                  </a:prstClr>
                </a:solidFill>
              </a:rPr>
              <a:pPr/>
              <a:t>14/3/2017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F7119-EDFA-411E-9836-97FFAB0F8F15}" type="slidenum">
              <a:rPr lang="en-SG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455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6BB7-890A-4DB1-A6FB-16B1577F54EE}" type="datetimeFigureOut">
              <a:rPr lang="en-SG" smtClean="0">
                <a:solidFill>
                  <a:srgbClr val="696464"/>
                </a:solidFill>
              </a:rPr>
              <a:pPr/>
              <a:t>14/3/2017</a:t>
            </a:fld>
            <a:endParaRPr lang="en-SG">
              <a:solidFill>
                <a:srgbClr val="696464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srgbClr val="69646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E7620-19D1-4085-8B92-C31F3E5FC4DA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5965421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6" y="5288300"/>
            <a:ext cx="9326880" cy="1634491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776" y="3488061"/>
            <a:ext cx="9326880" cy="1800226"/>
          </a:xfrm>
        </p:spPr>
        <p:txBody>
          <a:bodyPr anchor="b"/>
          <a:lstStyle>
            <a:lvl1pPr marL="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1pPr>
            <a:lvl2pPr marL="547329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9465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41982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89331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3666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8396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31319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7865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52DD-B8DC-4F2E-9716-4DF3A5087B1E}" type="datetimeFigureOut">
              <a:rPr lang="en-SG">
                <a:solidFill>
                  <a:prstClr val="black">
                    <a:tint val="75000"/>
                  </a:prstClr>
                </a:solidFill>
              </a:rPr>
              <a:pPr/>
              <a:t>14/3/2017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F7119-EDFA-411E-9836-97FFAB0F8F15}" type="slidenum">
              <a:rPr lang="en-SG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88977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1" y="1920240"/>
            <a:ext cx="4846320" cy="5431156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77841" y="1920240"/>
            <a:ext cx="4846320" cy="5431156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52DD-B8DC-4F2E-9716-4DF3A5087B1E}" type="datetimeFigureOut">
              <a:rPr lang="en-SG">
                <a:solidFill>
                  <a:prstClr val="black">
                    <a:tint val="75000"/>
                  </a:prstClr>
                </a:solidFill>
              </a:rPr>
              <a:pPr/>
              <a:t>14/3/2017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F7119-EDFA-411E-9836-97FFAB0F8F15}" type="slidenum">
              <a:rPr lang="en-SG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483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57" y="1842139"/>
            <a:ext cx="4848227" cy="767714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47329" indent="0">
              <a:buNone/>
              <a:defRPr sz="2500" b="1"/>
            </a:lvl2pPr>
            <a:lvl3pPr marL="1094658" indent="0">
              <a:buNone/>
              <a:defRPr sz="2200" b="1"/>
            </a:lvl3pPr>
            <a:lvl4pPr marL="1641982" indent="0">
              <a:buNone/>
              <a:defRPr sz="1900" b="1"/>
            </a:lvl4pPr>
            <a:lvl5pPr marL="2189331" indent="0">
              <a:buNone/>
              <a:defRPr sz="1900" b="1"/>
            </a:lvl5pPr>
            <a:lvl6pPr marL="2736666" indent="0">
              <a:buNone/>
              <a:defRPr sz="1900" b="1"/>
            </a:lvl6pPr>
            <a:lvl7pPr marL="3283963" indent="0">
              <a:buNone/>
              <a:defRPr sz="1900" b="1"/>
            </a:lvl7pPr>
            <a:lvl8pPr marL="3831319" indent="0">
              <a:buNone/>
              <a:defRPr sz="1900" b="1"/>
            </a:lvl8pPr>
            <a:lvl9pPr marL="4378655" indent="0">
              <a:buNone/>
              <a:defRPr sz="1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57" y="2609850"/>
            <a:ext cx="4848227" cy="4741546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2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74038" y="1842139"/>
            <a:ext cx="4850129" cy="767714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47329" indent="0">
              <a:buNone/>
              <a:defRPr sz="2500" b="1"/>
            </a:lvl2pPr>
            <a:lvl3pPr marL="1094658" indent="0">
              <a:buNone/>
              <a:defRPr sz="2200" b="1"/>
            </a:lvl3pPr>
            <a:lvl4pPr marL="1641982" indent="0">
              <a:buNone/>
              <a:defRPr sz="1900" b="1"/>
            </a:lvl4pPr>
            <a:lvl5pPr marL="2189331" indent="0">
              <a:buNone/>
              <a:defRPr sz="1900" b="1"/>
            </a:lvl5pPr>
            <a:lvl6pPr marL="2736666" indent="0">
              <a:buNone/>
              <a:defRPr sz="1900" b="1"/>
            </a:lvl6pPr>
            <a:lvl7pPr marL="3283963" indent="0">
              <a:buNone/>
              <a:defRPr sz="1900" b="1"/>
            </a:lvl7pPr>
            <a:lvl8pPr marL="3831319" indent="0">
              <a:buNone/>
              <a:defRPr sz="1900" b="1"/>
            </a:lvl8pPr>
            <a:lvl9pPr marL="4378655" indent="0">
              <a:buNone/>
              <a:defRPr sz="1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74038" y="2609850"/>
            <a:ext cx="4850129" cy="4741546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2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52DD-B8DC-4F2E-9716-4DF3A5087B1E}" type="datetimeFigureOut">
              <a:rPr lang="en-SG">
                <a:solidFill>
                  <a:prstClr val="black">
                    <a:tint val="75000"/>
                  </a:prstClr>
                </a:solidFill>
              </a:rPr>
              <a:pPr/>
              <a:t>14/3/2017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F7119-EDFA-411E-9836-97FFAB0F8F15}" type="slidenum">
              <a:rPr lang="en-SG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54815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52DD-B8DC-4F2E-9716-4DF3A5087B1E}" type="datetimeFigureOut">
              <a:rPr lang="en-SG">
                <a:solidFill>
                  <a:prstClr val="black">
                    <a:tint val="75000"/>
                  </a:prstClr>
                </a:solidFill>
              </a:rPr>
              <a:pPr/>
              <a:t>14/3/2017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F7119-EDFA-411E-9836-97FFAB0F8F15}" type="slidenum">
              <a:rPr lang="en-SG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71619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52DD-B8DC-4F2E-9716-4DF3A5087B1E}" type="datetimeFigureOut">
              <a:rPr lang="en-SG">
                <a:solidFill>
                  <a:prstClr val="black">
                    <a:tint val="75000"/>
                  </a:prstClr>
                </a:solidFill>
              </a:rPr>
              <a:pPr/>
              <a:t>14/3/2017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F7119-EDFA-411E-9836-97FFAB0F8F15}" type="slidenum">
              <a:rPr lang="en-SG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92539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57" y="327661"/>
            <a:ext cx="3609976" cy="1394460"/>
          </a:xfrm>
        </p:spPr>
        <p:txBody>
          <a:bodyPr anchor="b"/>
          <a:lstStyle>
            <a:lvl1pPr algn="l">
              <a:defRPr sz="25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0163" y="327666"/>
            <a:ext cx="6134100" cy="7023736"/>
          </a:xfrm>
        </p:spPr>
        <p:txBody>
          <a:bodyPr/>
          <a:lstStyle>
            <a:lvl1pPr>
              <a:defRPr sz="3700"/>
            </a:lvl1pPr>
            <a:lvl2pPr>
              <a:defRPr sz="34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57" y="1722138"/>
            <a:ext cx="3609976" cy="5629276"/>
          </a:xfrm>
        </p:spPr>
        <p:txBody>
          <a:bodyPr/>
          <a:lstStyle>
            <a:lvl1pPr marL="0" indent="0">
              <a:buNone/>
              <a:defRPr sz="1700"/>
            </a:lvl1pPr>
            <a:lvl2pPr marL="547329" indent="0">
              <a:buNone/>
              <a:defRPr sz="1400"/>
            </a:lvl2pPr>
            <a:lvl3pPr marL="1094658" indent="0">
              <a:buNone/>
              <a:defRPr sz="1200"/>
            </a:lvl3pPr>
            <a:lvl4pPr marL="1641982" indent="0">
              <a:buNone/>
              <a:defRPr sz="1200"/>
            </a:lvl4pPr>
            <a:lvl5pPr marL="2189331" indent="0">
              <a:buNone/>
              <a:defRPr sz="1200"/>
            </a:lvl5pPr>
            <a:lvl6pPr marL="2736666" indent="0">
              <a:buNone/>
              <a:defRPr sz="1200"/>
            </a:lvl6pPr>
            <a:lvl7pPr marL="3283963" indent="0">
              <a:buNone/>
              <a:defRPr sz="1200"/>
            </a:lvl7pPr>
            <a:lvl8pPr marL="3831319" indent="0">
              <a:buNone/>
              <a:defRPr sz="1200"/>
            </a:lvl8pPr>
            <a:lvl9pPr marL="4378655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52DD-B8DC-4F2E-9716-4DF3A5087B1E}" type="datetimeFigureOut">
              <a:rPr lang="en-SG">
                <a:solidFill>
                  <a:prstClr val="black">
                    <a:tint val="75000"/>
                  </a:prstClr>
                </a:solidFill>
              </a:rPr>
              <a:pPr/>
              <a:t>14/3/2017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F7119-EDFA-411E-9836-97FFAB0F8F15}" type="slidenum">
              <a:rPr lang="en-SG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40599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0747" y="5760720"/>
            <a:ext cx="6583680" cy="680086"/>
          </a:xfrm>
        </p:spPr>
        <p:txBody>
          <a:bodyPr anchor="b"/>
          <a:lstStyle>
            <a:lvl1pPr algn="l">
              <a:defRPr sz="25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50747" y="735330"/>
            <a:ext cx="6583680" cy="4937760"/>
          </a:xfrm>
        </p:spPr>
        <p:txBody>
          <a:bodyPr/>
          <a:lstStyle>
            <a:lvl1pPr marL="0" indent="0">
              <a:buNone/>
              <a:defRPr sz="3700"/>
            </a:lvl1pPr>
            <a:lvl2pPr marL="547329" indent="0">
              <a:buNone/>
              <a:defRPr sz="3400"/>
            </a:lvl2pPr>
            <a:lvl3pPr marL="1094658" indent="0">
              <a:buNone/>
              <a:defRPr sz="2800"/>
            </a:lvl3pPr>
            <a:lvl4pPr marL="1641982" indent="0">
              <a:buNone/>
              <a:defRPr sz="2500"/>
            </a:lvl4pPr>
            <a:lvl5pPr marL="2189331" indent="0">
              <a:buNone/>
              <a:defRPr sz="2500"/>
            </a:lvl5pPr>
            <a:lvl6pPr marL="2736666" indent="0">
              <a:buNone/>
              <a:defRPr sz="2500"/>
            </a:lvl6pPr>
            <a:lvl7pPr marL="3283963" indent="0">
              <a:buNone/>
              <a:defRPr sz="2500"/>
            </a:lvl7pPr>
            <a:lvl8pPr marL="3831319" indent="0">
              <a:buNone/>
              <a:defRPr sz="2500"/>
            </a:lvl8pPr>
            <a:lvl9pPr marL="4378655" indent="0">
              <a:buNone/>
              <a:defRPr sz="25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50747" y="6440806"/>
            <a:ext cx="6583680" cy="965834"/>
          </a:xfrm>
        </p:spPr>
        <p:txBody>
          <a:bodyPr/>
          <a:lstStyle>
            <a:lvl1pPr marL="0" indent="0">
              <a:buNone/>
              <a:defRPr sz="1700"/>
            </a:lvl1pPr>
            <a:lvl2pPr marL="547329" indent="0">
              <a:buNone/>
              <a:defRPr sz="1400"/>
            </a:lvl2pPr>
            <a:lvl3pPr marL="1094658" indent="0">
              <a:buNone/>
              <a:defRPr sz="1200"/>
            </a:lvl3pPr>
            <a:lvl4pPr marL="1641982" indent="0">
              <a:buNone/>
              <a:defRPr sz="1200"/>
            </a:lvl4pPr>
            <a:lvl5pPr marL="2189331" indent="0">
              <a:buNone/>
              <a:defRPr sz="1200"/>
            </a:lvl5pPr>
            <a:lvl6pPr marL="2736666" indent="0">
              <a:buNone/>
              <a:defRPr sz="1200"/>
            </a:lvl6pPr>
            <a:lvl7pPr marL="3283963" indent="0">
              <a:buNone/>
              <a:defRPr sz="1200"/>
            </a:lvl7pPr>
            <a:lvl8pPr marL="3831319" indent="0">
              <a:buNone/>
              <a:defRPr sz="1200"/>
            </a:lvl8pPr>
            <a:lvl9pPr marL="4378655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52DD-B8DC-4F2E-9716-4DF3A5087B1E}" type="datetimeFigureOut">
              <a:rPr lang="en-SG">
                <a:solidFill>
                  <a:prstClr val="black">
                    <a:tint val="75000"/>
                  </a:prstClr>
                </a:solidFill>
              </a:rPr>
              <a:pPr/>
              <a:t>14/3/2017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F7119-EDFA-411E-9836-97FFAB0F8F15}" type="slidenum">
              <a:rPr lang="en-SG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27327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52DD-B8DC-4F2E-9716-4DF3A5087B1E}" type="datetimeFigureOut">
              <a:rPr lang="en-SG">
                <a:solidFill>
                  <a:prstClr val="black">
                    <a:tint val="75000"/>
                  </a:prstClr>
                </a:solidFill>
              </a:rPr>
              <a:pPr/>
              <a:t>14/3/2017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F7119-EDFA-411E-9836-97FFAB0F8F15}" type="slidenum">
              <a:rPr lang="en-SG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61205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55281" y="329572"/>
            <a:ext cx="2468880" cy="702183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8641" y="329572"/>
            <a:ext cx="7223760" cy="70218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52DD-B8DC-4F2E-9716-4DF3A5087B1E}" type="datetimeFigureOut">
              <a:rPr lang="en-SG">
                <a:solidFill>
                  <a:prstClr val="black">
                    <a:tint val="75000"/>
                  </a:prstClr>
                </a:solidFill>
              </a:rPr>
              <a:pPr/>
              <a:t>14/3/2017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F7119-EDFA-411E-9836-97FFAB0F8F15}" type="slidenum">
              <a:rPr lang="en-SG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73003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346836"/>
            <a:ext cx="8229600" cy="286512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22446"/>
            <a:ext cx="8229600" cy="1986914"/>
          </a:xfrm>
        </p:spPr>
        <p:txBody>
          <a:bodyPr/>
          <a:lstStyle>
            <a:lvl1pPr marL="0" indent="0" algn="ctr">
              <a:buNone/>
              <a:defRPr sz="2200"/>
            </a:lvl1pPr>
            <a:lvl2pPr marL="411274" indent="0" algn="ctr">
              <a:buNone/>
              <a:defRPr sz="1800"/>
            </a:lvl2pPr>
            <a:lvl3pPr marL="822549" indent="0" algn="ctr">
              <a:buNone/>
              <a:defRPr sz="1600"/>
            </a:lvl3pPr>
            <a:lvl4pPr marL="1233825" indent="0" algn="ctr">
              <a:buNone/>
              <a:defRPr sz="1400"/>
            </a:lvl4pPr>
            <a:lvl5pPr marL="1645098" indent="0" algn="ctr">
              <a:buNone/>
              <a:defRPr sz="1400"/>
            </a:lvl5pPr>
            <a:lvl6pPr marL="2056370" indent="0" algn="ctr">
              <a:buNone/>
              <a:defRPr sz="1400"/>
            </a:lvl6pPr>
            <a:lvl7pPr marL="2467646" indent="0" algn="ctr">
              <a:buNone/>
              <a:defRPr sz="1400"/>
            </a:lvl7pPr>
            <a:lvl8pPr marL="2878920" indent="0" algn="ctr">
              <a:buNone/>
              <a:defRPr sz="1400"/>
            </a:lvl8pPr>
            <a:lvl9pPr marL="3290192" indent="0" algn="ctr">
              <a:buNone/>
              <a:defRPr sz="14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74F0E2D-F85E-4854-BAE0-CBB98E356DEE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14/03/2017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>
                <a:solidFill>
                  <a:srgbClr val="000000"/>
                </a:solidFill>
              </a:rPr>
              <a:t>Application Programming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AF8773-6DF8-44A0-B10A-715B7C26C8CA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Text Box 10"/>
          <p:cNvSpPr txBox="1">
            <a:spLocks noChangeArrowheads="1"/>
          </p:cNvSpPr>
          <p:nvPr userDrawn="1"/>
        </p:nvSpPr>
        <p:spPr bwMode="auto">
          <a:xfrm>
            <a:off x="7772400" y="7680998"/>
            <a:ext cx="2560320" cy="541267"/>
          </a:xfrm>
          <a:prstGeom prst="rect">
            <a:avLst/>
          </a:prstGeom>
          <a:noFill/>
          <a:ln>
            <a:noFill/>
          </a:ln>
          <a:effectLst>
            <a:outerShdw dist="71842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109264" tIns="54656" rIns="109264" bIns="5465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0628" fontAlgn="base">
              <a:spcBef>
                <a:spcPct val="0"/>
              </a:spcBef>
              <a:spcAft>
                <a:spcPct val="0"/>
              </a:spcAft>
              <a:defRPr/>
            </a:pPr>
            <a:endParaRPr lang="en-SG" sz="28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174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0972800" cy="82296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716" tIns="45335" rIns="90716" bIns="45335" anchor="ctr"/>
          <a:lstStyle/>
          <a:p>
            <a:pPr algn="ctr"/>
            <a:endParaRPr lang="en-US" sz="1700">
              <a:solidFill>
                <a:prstClr val="white"/>
              </a:solidFill>
            </a:endParaRPr>
          </a:p>
        </p:txBody>
      </p:sp>
      <p:sp useBgFill="1">
        <p:nvSpPr>
          <p:cNvPr id="9" name="Rounded Rectangle 8"/>
          <p:cNvSpPr/>
          <p:nvPr/>
        </p:nvSpPr>
        <p:spPr>
          <a:xfrm>
            <a:off x="76823" y="83970"/>
            <a:ext cx="10816048" cy="803209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716" tIns="45335" rIns="90716" bIns="45335" anchor="ctr"/>
          <a:lstStyle/>
          <a:p>
            <a:pPr algn="ctr"/>
            <a:endParaRPr lang="en-US" sz="17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27660"/>
            <a:ext cx="9326880" cy="13716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097281" y="1920240"/>
            <a:ext cx="2286000" cy="5394960"/>
          </a:xfrm>
        </p:spPr>
        <p:txBody>
          <a:bodyPr/>
          <a:lstStyle>
            <a:lvl1pPr marL="0" indent="0">
              <a:buNone/>
              <a:defRPr sz="17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800"/>
            </a:lvl4pPr>
            <a:lvl5pPr>
              <a:buNone/>
              <a:defRPr sz="8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6BB7-890A-4DB1-A6FB-16B1577F54EE}" type="datetimeFigureOut">
              <a:rPr lang="en-SG" smtClean="0">
                <a:solidFill>
                  <a:srgbClr val="696464"/>
                </a:solidFill>
              </a:rPr>
              <a:pPr/>
              <a:t>14/3/2017</a:t>
            </a:fld>
            <a:endParaRPr lang="en-SG">
              <a:solidFill>
                <a:srgbClr val="696464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srgbClr val="69646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E7620-19D1-4085-8B92-C31F3E5FC4DA}" type="slidenum">
              <a:rPr lang="en-SG" smtClean="0"/>
              <a:pPr/>
              <a:t>‹#›</a:t>
            </a:fld>
            <a:endParaRPr lang="en-SG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566161" y="1920240"/>
            <a:ext cx="6858000" cy="539496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44535347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409BA-6C4C-42C0-8972-01E2E2A85B7C}" type="datetimeFigureOut">
              <a:rPr lang="en-US" smtClean="0"/>
              <a:t>14/03/2017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>
                <a:solidFill>
                  <a:srgbClr val="000000"/>
                </a:solidFill>
              </a:rPr>
              <a:t>Application Programming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E845FA-A310-4FFE-9A52-C60E09FDB2EE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9148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680" y="2051686"/>
            <a:ext cx="9464041" cy="3423284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680" y="5507356"/>
            <a:ext cx="9464041" cy="1800224"/>
          </a:xfrm>
        </p:spPr>
        <p:txBody>
          <a:bodyPr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1127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25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23382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6450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05637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4676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8789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2901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ABABA7-06D0-479F-866E-5013372AE72E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14/03/2017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>
                <a:solidFill>
                  <a:srgbClr val="000000"/>
                </a:solidFill>
              </a:rPr>
              <a:t>Application Programming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4C97E-65EC-409B-AB95-A3EFB838CBD4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07177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380" y="2190750"/>
            <a:ext cx="4663440" cy="5221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4981" y="2190750"/>
            <a:ext cx="4663440" cy="5221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B875DD5-4B8A-49E9-AB8E-0A7D7E1E0AAD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14/03/2017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>
                <a:solidFill>
                  <a:srgbClr val="000000"/>
                </a:solidFill>
              </a:rPr>
              <a:t>Application Programming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CA1C0F-B751-42E0-BC02-543D0E36F537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2190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19" y="438150"/>
            <a:ext cx="9464041" cy="15906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826" y="2017396"/>
            <a:ext cx="4642009" cy="988694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1274" indent="0">
              <a:buNone/>
              <a:defRPr sz="1800" b="1"/>
            </a:lvl2pPr>
            <a:lvl3pPr marL="822549" indent="0">
              <a:buNone/>
              <a:defRPr sz="1600" b="1"/>
            </a:lvl3pPr>
            <a:lvl4pPr marL="1233825" indent="0">
              <a:buNone/>
              <a:defRPr sz="1400" b="1"/>
            </a:lvl4pPr>
            <a:lvl5pPr marL="1645098" indent="0">
              <a:buNone/>
              <a:defRPr sz="1400" b="1"/>
            </a:lvl5pPr>
            <a:lvl6pPr marL="2056370" indent="0">
              <a:buNone/>
              <a:defRPr sz="1400" b="1"/>
            </a:lvl6pPr>
            <a:lvl7pPr marL="2467646" indent="0">
              <a:buNone/>
              <a:defRPr sz="1400" b="1"/>
            </a:lvl7pPr>
            <a:lvl8pPr marL="2878920" indent="0">
              <a:buNone/>
              <a:defRPr sz="1400" b="1"/>
            </a:lvl8pPr>
            <a:lvl9pPr marL="3290192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826" y="3006090"/>
            <a:ext cx="4642009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54983" y="2017396"/>
            <a:ext cx="4664868" cy="988694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1274" indent="0">
              <a:buNone/>
              <a:defRPr sz="1800" b="1"/>
            </a:lvl2pPr>
            <a:lvl3pPr marL="822549" indent="0">
              <a:buNone/>
              <a:defRPr sz="1600" b="1"/>
            </a:lvl3pPr>
            <a:lvl4pPr marL="1233825" indent="0">
              <a:buNone/>
              <a:defRPr sz="1400" b="1"/>
            </a:lvl4pPr>
            <a:lvl5pPr marL="1645098" indent="0">
              <a:buNone/>
              <a:defRPr sz="1400" b="1"/>
            </a:lvl5pPr>
            <a:lvl6pPr marL="2056370" indent="0">
              <a:buNone/>
              <a:defRPr sz="1400" b="1"/>
            </a:lvl6pPr>
            <a:lvl7pPr marL="2467646" indent="0">
              <a:buNone/>
              <a:defRPr sz="1400" b="1"/>
            </a:lvl7pPr>
            <a:lvl8pPr marL="2878920" indent="0">
              <a:buNone/>
              <a:defRPr sz="1400" b="1"/>
            </a:lvl8pPr>
            <a:lvl9pPr marL="3290192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54983" y="3006090"/>
            <a:ext cx="4664868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8CBCA31-5ECA-4A39-B20D-A57259E73533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14/03/2017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>
                <a:solidFill>
                  <a:srgbClr val="000000"/>
                </a:solidFill>
              </a:rPr>
              <a:t>Application Programming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3744B2-9DDD-4405-80FB-CD3025FDA7DD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0129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5ADAF21-B758-4019-93AA-88A7C53822C5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14/03/2017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>
                <a:solidFill>
                  <a:srgbClr val="000000"/>
                </a:solidFill>
              </a:rPr>
              <a:t>Application Programming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9D95D8-0DD0-4CAA-B4F7-E3BD954323BC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67177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1346112-BF15-401A-9F20-49B65BAC2D95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14/03/2017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>
                <a:solidFill>
                  <a:srgbClr val="000000"/>
                </a:solidFill>
              </a:rPr>
              <a:t>Application Programming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14F4CD-7337-47E2-B88E-478AB98C1039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120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11" y="548640"/>
            <a:ext cx="3539015" cy="1920240"/>
          </a:xfrm>
        </p:spPr>
        <p:txBody>
          <a:bodyPr anchor="b"/>
          <a:lstStyle>
            <a:lvl1pPr>
              <a:defRPr sz="29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4871" y="1184914"/>
            <a:ext cx="5554980" cy="5848350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11" y="2468880"/>
            <a:ext cx="3539015" cy="4573906"/>
          </a:xfrm>
        </p:spPr>
        <p:txBody>
          <a:bodyPr/>
          <a:lstStyle>
            <a:lvl1pPr marL="0" indent="0">
              <a:buNone/>
              <a:defRPr sz="1400"/>
            </a:lvl1pPr>
            <a:lvl2pPr marL="411274" indent="0">
              <a:buNone/>
              <a:defRPr sz="1200"/>
            </a:lvl2pPr>
            <a:lvl3pPr marL="822549" indent="0">
              <a:buNone/>
              <a:defRPr sz="1100"/>
            </a:lvl3pPr>
            <a:lvl4pPr marL="1233825" indent="0">
              <a:buNone/>
              <a:defRPr sz="800"/>
            </a:lvl4pPr>
            <a:lvl5pPr marL="1645098" indent="0">
              <a:buNone/>
              <a:defRPr sz="800"/>
            </a:lvl5pPr>
            <a:lvl6pPr marL="2056370" indent="0">
              <a:buNone/>
              <a:defRPr sz="800"/>
            </a:lvl6pPr>
            <a:lvl7pPr marL="2467646" indent="0">
              <a:buNone/>
              <a:defRPr sz="800"/>
            </a:lvl7pPr>
            <a:lvl8pPr marL="2878920" indent="0">
              <a:buNone/>
              <a:defRPr sz="800"/>
            </a:lvl8pPr>
            <a:lvl9pPr marL="3290192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4B097F-5A01-401F-98C0-8CD9345B2328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14/03/2017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>
                <a:solidFill>
                  <a:srgbClr val="000000"/>
                </a:solidFill>
              </a:rPr>
              <a:t>Application Programming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313E71-16F8-4DEE-9F64-47AC0BB8DD30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9226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11" y="548640"/>
            <a:ext cx="3539015" cy="1920240"/>
          </a:xfrm>
        </p:spPr>
        <p:txBody>
          <a:bodyPr anchor="b"/>
          <a:lstStyle>
            <a:lvl1pPr>
              <a:defRPr sz="29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64871" y="1184914"/>
            <a:ext cx="5554980" cy="5848350"/>
          </a:xfrm>
        </p:spPr>
        <p:txBody>
          <a:bodyPr/>
          <a:lstStyle>
            <a:lvl1pPr marL="0" indent="0">
              <a:buNone/>
              <a:defRPr sz="2900"/>
            </a:lvl1pPr>
            <a:lvl2pPr marL="411274" indent="0">
              <a:buNone/>
              <a:defRPr sz="2500"/>
            </a:lvl2pPr>
            <a:lvl3pPr marL="822549" indent="0">
              <a:buNone/>
              <a:defRPr sz="2200"/>
            </a:lvl3pPr>
            <a:lvl4pPr marL="1233825" indent="0">
              <a:buNone/>
              <a:defRPr sz="1800"/>
            </a:lvl4pPr>
            <a:lvl5pPr marL="1645098" indent="0">
              <a:buNone/>
              <a:defRPr sz="1800"/>
            </a:lvl5pPr>
            <a:lvl6pPr marL="2056370" indent="0">
              <a:buNone/>
              <a:defRPr sz="1800"/>
            </a:lvl6pPr>
            <a:lvl7pPr marL="2467646" indent="0">
              <a:buNone/>
              <a:defRPr sz="1800"/>
            </a:lvl7pPr>
            <a:lvl8pPr marL="2878920" indent="0">
              <a:buNone/>
              <a:defRPr sz="1800"/>
            </a:lvl8pPr>
            <a:lvl9pPr marL="3290192" indent="0">
              <a:buNone/>
              <a:defRPr sz="1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11" y="2468880"/>
            <a:ext cx="3539015" cy="4573906"/>
          </a:xfrm>
        </p:spPr>
        <p:txBody>
          <a:bodyPr/>
          <a:lstStyle>
            <a:lvl1pPr marL="0" indent="0">
              <a:buNone/>
              <a:defRPr sz="1400"/>
            </a:lvl1pPr>
            <a:lvl2pPr marL="411274" indent="0">
              <a:buNone/>
              <a:defRPr sz="1200"/>
            </a:lvl2pPr>
            <a:lvl3pPr marL="822549" indent="0">
              <a:buNone/>
              <a:defRPr sz="1100"/>
            </a:lvl3pPr>
            <a:lvl4pPr marL="1233825" indent="0">
              <a:buNone/>
              <a:defRPr sz="800"/>
            </a:lvl4pPr>
            <a:lvl5pPr marL="1645098" indent="0">
              <a:buNone/>
              <a:defRPr sz="800"/>
            </a:lvl5pPr>
            <a:lvl6pPr marL="2056370" indent="0">
              <a:buNone/>
              <a:defRPr sz="800"/>
            </a:lvl6pPr>
            <a:lvl7pPr marL="2467646" indent="0">
              <a:buNone/>
              <a:defRPr sz="800"/>
            </a:lvl7pPr>
            <a:lvl8pPr marL="2878920" indent="0">
              <a:buNone/>
              <a:defRPr sz="800"/>
            </a:lvl8pPr>
            <a:lvl9pPr marL="3290192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A8C3AE3-F5C0-423F-825D-6DF39B96AD22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14/03/2017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>
                <a:solidFill>
                  <a:srgbClr val="000000"/>
                </a:solidFill>
              </a:rPr>
              <a:t>Application Programming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E65B2-2068-479D-8FDF-1E7742E3653A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73720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908B8D-7E98-46EF-AA80-464F97387B72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14/03/2017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>
                <a:solidFill>
                  <a:srgbClr val="000000"/>
                </a:solidFill>
              </a:rPr>
              <a:t>Application Programming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E550E3-FDEF-4166-82C5-E0B4405D5941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8805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52413" y="438150"/>
            <a:ext cx="2366011" cy="697420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386" y="438150"/>
            <a:ext cx="6960871" cy="697420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9D358F-7F6D-4069-8257-4189F8AC3340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14/03/2017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>
                <a:solidFill>
                  <a:srgbClr val="000000"/>
                </a:solidFill>
              </a:rPr>
              <a:t>Application Programming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DEF855-D3A7-4F52-B5DA-4BDDB2A7B90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3883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880940"/>
            <a:ext cx="8778240" cy="626747"/>
          </a:xfrm>
        </p:spPr>
        <p:txBody>
          <a:bodyPr anchor="ctr">
            <a:noAutofit/>
          </a:bodyPr>
          <a:lstStyle>
            <a:lvl1pPr algn="l">
              <a:buNone/>
              <a:defRPr sz="26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6534991"/>
            <a:ext cx="8778240" cy="82296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800"/>
            </a:lvl4pPr>
            <a:lvl5pPr>
              <a:defRPr sz="8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6BB7-890A-4DB1-A6FB-16B1577F54EE}" type="datetimeFigureOut">
              <a:rPr lang="en-SG" smtClean="0">
                <a:solidFill>
                  <a:srgbClr val="696464"/>
                </a:solidFill>
              </a:rPr>
              <a:pPr/>
              <a:t>14/3/2017</a:t>
            </a:fld>
            <a:endParaRPr lang="en-SG">
              <a:solidFill>
                <a:srgbClr val="696464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81" y="7406640"/>
            <a:ext cx="4663440" cy="548640"/>
          </a:xfrm>
        </p:spPr>
        <p:txBody>
          <a:bodyPr/>
          <a:lstStyle/>
          <a:p>
            <a:endParaRPr lang="en-SG">
              <a:solidFill>
                <a:srgbClr val="69646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75565" y="7450531"/>
            <a:ext cx="548640" cy="548640"/>
          </a:xfrm>
        </p:spPr>
        <p:txBody>
          <a:bodyPr/>
          <a:lstStyle/>
          <a:p>
            <a:fld id="{013E7620-19D1-4085-8B92-C31F3E5FC4DA}" type="slidenum">
              <a:rPr lang="en-SG" smtClean="0"/>
              <a:pPr/>
              <a:t>‹#›</a:t>
            </a:fld>
            <a:endParaRPr lang="en-SG"/>
          </a:p>
        </p:txBody>
      </p:sp>
      <p:sp>
        <p:nvSpPr>
          <p:cNvPr id="11" name="Rectangle 10"/>
          <p:cNvSpPr/>
          <p:nvPr/>
        </p:nvSpPr>
        <p:spPr>
          <a:xfrm flipV="1">
            <a:off x="81971" y="5620267"/>
            <a:ext cx="10808208" cy="10972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716" tIns="45335" rIns="90716" bIns="45335" anchor="ctr"/>
          <a:lstStyle/>
          <a:p>
            <a:pPr algn="ctr"/>
            <a:endParaRPr lang="en-US" sz="170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2450" y="5580922"/>
            <a:ext cx="10807967" cy="54863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716" tIns="45335" rIns="90716" bIns="45335" anchor="ctr"/>
          <a:lstStyle/>
          <a:p>
            <a:pPr algn="ctr"/>
            <a:endParaRPr lang="en-US" sz="170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2394" y="5728081"/>
            <a:ext cx="10807967" cy="58571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716" tIns="45335" rIns="90716" bIns="45335" anchor="ctr"/>
          <a:lstStyle/>
          <a:p>
            <a:pPr algn="ctr"/>
            <a:endParaRPr lang="en-US" sz="1700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2079" y="80084"/>
            <a:ext cx="10802248" cy="5497831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1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13326688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2556514"/>
            <a:ext cx="9326880" cy="1764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5920" y="4663440"/>
            <a:ext cx="768096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83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0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4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1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5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6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D13B5-89A9-40CC-B5AC-63E9EDD5E1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F4B5C-33F8-4F40-AE00-F9786BD3691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10455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D13B5-89A9-40CC-B5AC-63E9EDD5E1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F4B5C-33F8-4F40-AE00-F9786BD3691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2039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6" y="5288284"/>
            <a:ext cx="9326880" cy="1634490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776" y="3488062"/>
            <a:ext cx="9326880" cy="18002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48368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9673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45098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9346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4183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90192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38559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8692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D13B5-89A9-40CC-B5AC-63E9EDD5E1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F4B5C-33F8-4F40-AE00-F9786BD3691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55891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1" y="1920240"/>
            <a:ext cx="4846320" cy="543115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77841" y="1920240"/>
            <a:ext cx="4846320" cy="543115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D13B5-89A9-40CC-B5AC-63E9EDD5E1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F4B5C-33F8-4F40-AE00-F9786BD3691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30759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56" y="1842136"/>
            <a:ext cx="4848227" cy="76771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368" indent="0">
              <a:buNone/>
              <a:defRPr sz="2400" b="1"/>
            </a:lvl2pPr>
            <a:lvl3pPr marL="1096731" indent="0">
              <a:buNone/>
              <a:defRPr sz="2200" b="1"/>
            </a:lvl3pPr>
            <a:lvl4pPr marL="1645098" indent="0">
              <a:buNone/>
              <a:defRPr sz="1900" b="1"/>
            </a:lvl4pPr>
            <a:lvl5pPr marL="2193465" indent="0">
              <a:buNone/>
              <a:defRPr sz="1900" b="1"/>
            </a:lvl5pPr>
            <a:lvl6pPr marL="2741830" indent="0">
              <a:buNone/>
              <a:defRPr sz="1900" b="1"/>
            </a:lvl6pPr>
            <a:lvl7pPr marL="3290192" indent="0">
              <a:buNone/>
              <a:defRPr sz="1900" b="1"/>
            </a:lvl7pPr>
            <a:lvl8pPr marL="3838559" indent="0">
              <a:buNone/>
              <a:defRPr sz="1900" b="1"/>
            </a:lvl8pPr>
            <a:lvl9pPr marL="4386926" indent="0">
              <a:buNone/>
              <a:defRPr sz="1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56" y="2609850"/>
            <a:ext cx="4848227" cy="4741546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2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74034" y="1842136"/>
            <a:ext cx="4850129" cy="76771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368" indent="0">
              <a:buNone/>
              <a:defRPr sz="2400" b="1"/>
            </a:lvl2pPr>
            <a:lvl3pPr marL="1096731" indent="0">
              <a:buNone/>
              <a:defRPr sz="2200" b="1"/>
            </a:lvl3pPr>
            <a:lvl4pPr marL="1645098" indent="0">
              <a:buNone/>
              <a:defRPr sz="1900" b="1"/>
            </a:lvl4pPr>
            <a:lvl5pPr marL="2193465" indent="0">
              <a:buNone/>
              <a:defRPr sz="1900" b="1"/>
            </a:lvl5pPr>
            <a:lvl6pPr marL="2741830" indent="0">
              <a:buNone/>
              <a:defRPr sz="1900" b="1"/>
            </a:lvl6pPr>
            <a:lvl7pPr marL="3290192" indent="0">
              <a:buNone/>
              <a:defRPr sz="1900" b="1"/>
            </a:lvl7pPr>
            <a:lvl8pPr marL="3838559" indent="0">
              <a:buNone/>
              <a:defRPr sz="1900" b="1"/>
            </a:lvl8pPr>
            <a:lvl9pPr marL="4386926" indent="0">
              <a:buNone/>
              <a:defRPr sz="1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74034" y="2609850"/>
            <a:ext cx="4850129" cy="4741546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2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D13B5-89A9-40CC-B5AC-63E9EDD5E1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F4B5C-33F8-4F40-AE00-F9786BD3691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35840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D13B5-89A9-40CC-B5AC-63E9EDD5E1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F4B5C-33F8-4F40-AE00-F9786BD3691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64700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D13B5-89A9-40CC-B5AC-63E9EDD5E1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F4B5C-33F8-4F40-AE00-F9786BD3691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42936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27660"/>
            <a:ext cx="3609976" cy="1394460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0062" y="327666"/>
            <a:ext cx="6134100" cy="7023736"/>
          </a:xfrm>
        </p:spPr>
        <p:txBody>
          <a:bodyPr/>
          <a:lstStyle>
            <a:lvl1pPr>
              <a:defRPr sz="38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" y="1722126"/>
            <a:ext cx="3609976" cy="5629276"/>
          </a:xfrm>
        </p:spPr>
        <p:txBody>
          <a:bodyPr/>
          <a:lstStyle>
            <a:lvl1pPr marL="0" indent="0">
              <a:buNone/>
              <a:defRPr sz="1700"/>
            </a:lvl1pPr>
            <a:lvl2pPr marL="548368" indent="0">
              <a:buNone/>
              <a:defRPr sz="1400"/>
            </a:lvl2pPr>
            <a:lvl3pPr marL="1096731" indent="0">
              <a:buNone/>
              <a:defRPr sz="1200"/>
            </a:lvl3pPr>
            <a:lvl4pPr marL="1645098" indent="0">
              <a:buNone/>
              <a:defRPr sz="1100"/>
            </a:lvl4pPr>
            <a:lvl5pPr marL="2193465" indent="0">
              <a:buNone/>
              <a:defRPr sz="1100"/>
            </a:lvl5pPr>
            <a:lvl6pPr marL="2741830" indent="0">
              <a:buNone/>
              <a:defRPr sz="1100"/>
            </a:lvl6pPr>
            <a:lvl7pPr marL="3290192" indent="0">
              <a:buNone/>
              <a:defRPr sz="1100"/>
            </a:lvl7pPr>
            <a:lvl8pPr marL="3838559" indent="0">
              <a:buNone/>
              <a:defRPr sz="1100"/>
            </a:lvl8pPr>
            <a:lvl9pPr marL="4386926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D13B5-89A9-40CC-B5AC-63E9EDD5E1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F4B5C-33F8-4F40-AE00-F9786BD3691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96719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0747" y="5760720"/>
            <a:ext cx="6583680" cy="680086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50747" y="735330"/>
            <a:ext cx="6583680" cy="4937760"/>
          </a:xfrm>
        </p:spPr>
        <p:txBody>
          <a:bodyPr/>
          <a:lstStyle>
            <a:lvl1pPr marL="0" indent="0">
              <a:buNone/>
              <a:defRPr sz="3800"/>
            </a:lvl1pPr>
            <a:lvl2pPr marL="548368" indent="0">
              <a:buNone/>
              <a:defRPr sz="3400"/>
            </a:lvl2pPr>
            <a:lvl3pPr marL="1096731" indent="0">
              <a:buNone/>
              <a:defRPr sz="2900"/>
            </a:lvl3pPr>
            <a:lvl4pPr marL="1645098" indent="0">
              <a:buNone/>
              <a:defRPr sz="2400"/>
            </a:lvl4pPr>
            <a:lvl5pPr marL="2193465" indent="0">
              <a:buNone/>
              <a:defRPr sz="2400"/>
            </a:lvl5pPr>
            <a:lvl6pPr marL="2741830" indent="0">
              <a:buNone/>
              <a:defRPr sz="2400"/>
            </a:lvl6pPr>
            <a:lvl7pPr marL="3290192" indent="0">
              <a:buNone/>
              <a:defRPr sz="2400"/>
            </a:lvl7pPr>
            <a:lvl8pPr marL="3838559" indent="0">
              <a:buNone/>
              <a:defRPr sz="2400"/>
            </a:lvl8pPr>
            <a:lvl9pPr marL="4386926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50747" y="6440806"/>
            <a:ext cx="6583680" cy="965834"/>
          </a:xfrm>
        </p:spPr>
        <p:txBody>
          <a:bodyPr/>
          <a:lstStyle>
            <a:lvl1pPr marL="0" indent="0">
              <a:buNone/>
              <a:defRPr sz="1700"/>
            </a:lvl1pPr>
            <a:lvl2pPr marL="548368" indent="0">
              <a:buNone/>
              <a:defRPr sz="1400"/>
            </a:lvl2pPr>
            <a:lvl3pPr marL="1096731" indent="0">
              <a:buNone/>
              <a:defRPr sz="1200"/>
            </a:lvl3pPr>
            <a:lvl4pPr marL="1645098" indent="0">
              <a:buNone/>
              <a:defRPr sz="1100"/>
            </a:lvl4pPr>
            <a:lvl5pPr marL="2193465" indent="0">
              <a:buNone/>
              <a:defRPr sz="1100"/>
            </a:lvl5pPr>
            <a:lvl6pPr marL="2741830" indent="0">
              <a:buNone/>
              <a:defRPr sz="1100"/>
            </a:lvl6pPr>
            <a:lvl7pPr marL="3290192" indent="0">
              <a:buNone/>
              <a:defRPr sz="1100"/>
            </a:lvl7pPr>
            <a:lvl8pPr marL="3838559" indent="0">
              <a:buNone/>
              <a:defRPr sz="1100"/>
            </a:lvl8pPr>
            <a:lvl9pPr marL="4386926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D13B5-89A9-40CC-B5AC-63E9EDD5E1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F4B5C-33F8-4F40-AE00-F9786BD3691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92479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D13B5-89A9-40CC-B5AC-63E9EDD5E1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F4B5C-33F8-4F40-AE00-F9786BD3691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837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8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5.xml"/><Relationship Id="rId18" Type="http://schemas.openxmlformats.org/officeDocument/2006/relationships/theme" Target="../theme/theme12.xml"/><Relationship Id="rId3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4.xml"/><Relationship Id="rId17" Type="http://schemas.openxmlformats.org/officeDocument/2006/relationships/slideLayout" Target="../slideLayouts/slideLayout139.xml"/><Relationship Id="rId2" Type="http://schemas.openxmlformats.org/officeDocument/2006/relationships/slideLayout" Target="../slideLayouts/slideLayout124.xml"/><Relationship Id="rId16" Type="http://schemas.openxmlformats.org/officeDocument/2006/relationships/slideLayout" Target="../slideLayouts/slideLayout138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27.xml"/><Relationship Id="rId1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32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6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7.xml"/><Relationship Id="rId3" Type="http://schemas.openxmlformats.org/officeDocument/2006/relationships/slideLayout" Target="../slideLayouts/slideLayout142.xml"/><Relationship Id="rId7" Type="http://schemas.openxmlformats.org/officeDocument/2006/relationships/slideLayout" Target="../slideLayouts/slideLayout146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41.xml"/><Relationship Id="rId1" Type="http://schemas.openxmlformats.org/officeDocument/2006/relationships/slideLayout" Target="../slideLayouts/slideLayout140.xml"/><Relationship Id="rId6" Type="http://schemas.openxmlformats.org/officeDocument/2006/relationships/slideLayout" Target="../slideLayouts/slideLayout145.xml"/><Relationship Id="rId11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44.xml"/><Relationship Id="rId10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43.xml"/><Relationship Id="rId9" Type="http://schemas.openxmlformats.org/officeDocument/2006/relationships/slideLayout" Target="../slideLayouts/slideLayout148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53.xml"/><Relationship Id="rId7" Type="http://schemas.openxmlformats.org/officeDocument/2006/relationships/slideLayout" Target="../slideLayouts/slideLayout157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52.xml"/><Relationship Id="rId1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6.xml"/><Relationship Id="rId11" Type="http://schemas.openxmlformats.org/officeDocument/2006/relationships/slideLayout" Target="../slideLayouts/slideLayout161.xml"/><Relationship Id="rId5" Type="http://schemas.openxmlformats.org/officeDocument/2006/relationships/slideLayout" Target="../slideLayouts/slideLayout155.xml"/><Relationship Id="rId10" Type="http://schemas.openxmlformats.org/officeDocument/2006/relationships/slideLayout" Target="../slideLayouts/slideLayout160.xml"/><Relationship Id="rId4" Type="http://schemas.openxmlformats.org/officeDocument/2006/relationships/slideLayout" Target="../slideLayouts/slideLayout154.xml"/><Relationship Id="rId9" Type="http://schemas.openxmlformats.org/officeDocument/2006/relationships/slideLayout" Target="../slideLayouts/slideLayout15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0972800" cy="82296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16" tIns="45335" rIns="90716" bIns="45335" rtlCol="0" anchor="ctr"/>
          <a:lstStyle/>
          <a:p>
            <a:pPr algn="ctr"/>
            <a:endParaRPr lang="en-US" sz="1700">
              <a:solidFill>
                <a:prstClr val="white"/>
              </a:solidFill>
            </a:endParaRPr>
          </a:p>
        </p:txBody>
      </p:sp>
      <p:sp useBgFill="1">
        <p:nvSpPr>
          <p:cNvPr id="8" name="Rounded Rectangle 7"/>
          <p:cNvSpPr/>
          <p:nvPr/>
        </p:nvSpPr>
        <p:spPr>
          <a:xfrm>
            <a:off x="76823" y="83970"/>
            <a:ext cx="10816048" cy="803209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716" tIns="45335" rIns="90716" bIns="45335" anchor="ctr"/>
          <a:lstStyle/>
          <a:p>
            <a:pPr algn="ctr"/>
            <a:endParaRPr lang="en-US" sz="1700">
              <a:solidFill>
                <a:prstClr val="white"/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097280" y="329564"/>
            <a:ext cx="9326880" cy="1371600"/>
          </a:xfrm>
          <a:prstGeom prst="rect">
            <a:avLst/>
          </a:prstGeom>
        </p:spPr>
        <p:txBody>
          <a:bodyPr lIns="90716" tIns="45334" rIns="90716" bIns="90716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097280" y="1737360"/>
            <a:ext cx="9326880" cy="5486400"/>
          </a:xfrm>
          <a:prstGeom prst="rect">
            <a:avLst/>
          </a:prstGeom>
        </p:spPr>
        <p:txBody>
          <a:bodyPr lIns="90716" tIns="45334" rIns="90716" bIns="45334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7406662" y="7429830"/>
            <a:ext cx="2971801" cy="571501"/>
          </a:xfrm>
          <a:prstGeom prst="rect">
            <a:avLst/>
          </a:prstGeom>
        </p:spPr>
        <p:txBody>
          <a:bodyPr lIns="90716" tIns="45334" rIns="90716" bIns="45334"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AB946BB7-890A-4DB1-A6FB-16B1577F54EE}" type="datetimeFigureOut">
              <a:rPr lang="en-SG" smtClean="0">
                <a:solidFill>
                  <a:srgbClr val="696464"/>
                </a:solidFill>
              </a:rPr>
              <a:pPr/>
              <a:t>14/3/2017</a:t>
            </a:fld>
            <a:endParaRPr lang="en-SG">
              <a:solidFill>
                <a:srgbClr val="696464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097280" y="7406640"/>
            <a:ext cx="4754880" cy="548640"/>
          </a:xfrm>
          <a:prstGeom prst="rect">
            <a:avLst/>
          </a:prstGeom>
        </p:spPr>
        <p:txBody>
          <a:bodyPr lIns="90716" tIns="45334" rIns="90716" bIns="45334"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SG">
              <a:solidFill>
                <a:srgbClr val="696464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75565" y="7452360"/>
            <a:ext cx="548640" cy="54864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013E7620-19D1-4085-8B92-C31F3E5FC4DA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46545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2133" indent="-272133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14" indent="-226768" algn="l" rtl="0" eaLnBrk="1" latinLnBrk="0" hangingPunct="1">
        <a:spcBef>
          <a:spcPts val="371"/>
        </a:spcBef>
        <a:buClr>
          <a:schemeClr val="accent2"/>
        </a:buClr>
        <a:buSzPct val="85000"/>
        <a:buFont typeface="Wingdings 2"/>
        <a:buChar char=""/>
        <a:defRPr kumimoji="0"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816294" indent="-226768" algn="l" rtl="0" eaLnBrk="1" latinLnBrk="0" hangingPunct="1">
        <a:spcBef>
          <a:spcPts val="371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088463" indent="-226768" algn="l" rtl="0" eaLnBrk="1" latinLnBrk="0" hangingPunct="1">
        <a:spcBef>
          <a:spcPts val="371"/>
        </a:spcBef>
        <a:buClr>
          <a:schemeClr val="accent3"/>
        </a:buClr>
        <a:buSzPct val="80000"/>
        <a:buFont typeface="Wingdings 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60643" indent="-226768" algn="l" rtl="0" eaLnBrk="1" latinLnBrk="0" hangingPunct="1">
        <a:spcBef>
          <a:spcPts val="371"/>
        </a:spcBef>
        <a:buClr>
          <a:schemeClr val="accent3"/>
        </a:buClr>
        <a:buFontTx/>
        <a:buChar char="o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632593" indent="-226768" algn="l" rtl="0" eaLnBrk="1" latinLnBrk="0" hangingPunct="1">
        <a:spcBef>
          <a:spcPts val="371"/>
        </a:spcBef>
        <a:buClr>
          <a:schemeClr val="accent3"/>
        </a:buClr>
        <a:buChar char="•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04752" indent="-226768" algn="l" rtl="0" eaLnBrk="1" latinLnBrk="0" hangingPunct="1">
        <a:spcBef>
          <a:spcPts val="371"/>
        </a:spcBef>
        <a:buClr>
          <a:schemeClr val="accent2"/>
        </a:buClr>
        <a:buChar char="•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176900" indent="-226768" algn="l" rtl="0" eaLnBrk="1" latinLnBrk="0" hangingPunct="1">
        <a:spcBef>
          <a:spcPts val="371"/>
        </a:spcBef>
        <a:buClr>
          <a:schemeClr val="accent1">
            <a:tint val="60000"/>
          </a:schemeClr>
        </a:buClr>
        <a:buChar char="•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2448989" indent="-226768" algn="l" rtl="0" eaLnBrk="1" latinLnBrk="0" hangingPunct="1">
        <a:spcBef>
          <a:spcPts val="371"/>
        </a:spcBef>
        <a:buClr>
          <a:schemeClr val="accent2">
            <a:tint val="60000"/>
          </a:schemeClr>
        </a:buClr>
        <a:buChar char="•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354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071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6064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1415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6764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2112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17461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2814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8640" y="329566"/>
            <a:ext cx="987552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0" tIns="45698" rIns="91400" bIns="4569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8640" y="1920240"/>
            <a:ext cx="9875520" cy="5431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0" tIns="45698" rIns="91400" bIns="456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8640" y="7627624"/>
            <a:ext cx="2560320" cy="438150"/>
          </a:xfrm>
          <a:prstGeom prst="rect">
            <a:avLst/>
          </a:prstGeom>
        </p:spPr>
        <p:txBody>
          <a:bodyPr vert="horz" wrap="square" lIns="91400" tIns="45698" rIns="91400" bIns="45698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898989"/>
                </a:solidFill>
                <a:latin typeface="Calibri" charset="0"/>
              </a:defRPr>
            </a:lvl1pPr>
          </a:lstStyle>
          <a:p>
            <a:pPr defTabSz="1096731" fontAlgn="base">
              <a:spcBef>
                <a:spcPct val="0"/>
              </a:spcBef>
              <a:spcAft>
                <a:spcPct val="0"/>
              </a:spcAft>
              <a:defRPr/>
            </a:pPr>
            <a:fld id="{A2CF0ABD-5D02-449D-8D13-79BEF4E7D958}" type="datetime1">
              <a:rPr lang="en-US" smtClean="0">
                <a:cs typeface="Arial" charset="0"/>
              </a:rPr>
              <a:pPr defTabSz="1096731" fontAlgn="base">
                <a:spcBef>
                  <a:spcPct val="0"/>
                </a:spcBef>
                <a:spcAft>
                  <a:spcPct val="0"/>
                </a:spcAft>
                <a:defRPr/>
              </a:pPr>
              <a:t>14/03/2017</a:t>
            </a:fld>
            <a:endParaRPr lang="en-US"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49040" y="7627624"/>
            <a:ext cx="3474720" cy="438150"/>
          </a:xfrm>
          <a:prstGeom prst="rect">
            <a:avLst/>
          </a:prstGeom>
        </p:spPr>
        <p:txBody>
          <a:bodyPr vert="horz" wrap="square" lIns="91400" tIns="45698" rIns="91400" bIns="45698" numCol="1" anchor="ctr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898989"/>
                </a:solidFill>
                <a:latin typeface="Calibri" charset="0"/>
              </a:defRPr>
            </a:lvl1pPr>
          </a:lstStyle>
          <a:p>
            <a:pPr defTabSz="1096731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cs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63840" y="7627624"/>
            <a:ext cx="2560320" cy="438150"/>
          </a:xfrm>
          <a:prstGeom prst="rect">
            <a:avLst/>
          </a:prstGeom>
        </p:spPr>
        <p:txBody>
          <a:bodyPr vert="horz" wrap="square" lIns="91400" tIns="45698" rIns="91400" bIns="45698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898989"/>
                </a:solidFill>
                <a:latin typeface="Calibri" charset="0"/>
              </a:defRPr>
            </a:lvl1pPr>
          </a:lstStyle>
          <a:p>
            <a:pPr defTabSz="1096731" fontAlgn="base">
              <a:spcBef>
                <a:spcPct val="0"/>
              </a:spcBef>
              <a:spcAft>
                <a:spcPct val="0"/>
              </a:spcAft>
              <a:defRPr/>
            </a:pPr>
            <a:fld id="{40B5A8E4-A0D9-4D3F-AA03-6C46406239E8}" type="slidenum">
              <a:rPr lang="en-US" smtClean="0">
                <a:cs typeface="Arial" charset="0"/>
              </a:rPr>
              <a:pPr defTabSz="1096731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542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99" r:id="rId1"/>
    <p:sldLayoutId id="2147484700" r:id="rId2"/>
    <p:sldLayoutId id="2147484701" r:id="rId3"/>
    <p:sldLayoutId id="2147484702" r:id="rId4"/>
    <p:sldLayoutId id="2147484703" r:id="rId5"/>
    <p:sldLayoutId id="2147484704" r:id="rId6"/>
    <p:sldLayoutId id="2147484705" r:id="rId7"/>
    <p:sldLayoutId id="2147484706" r:id="rId8"/>
    <p:sldLayoutId id="2147484707" r:id="rId9"/>
    <p:sldLayoutId id="2147484708" r:id="rId10"/>
    <p:sldLayoutId id="214748470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3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3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3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3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3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5pPr>
      <a:lvl6pPr marL="548368" algn="ctr" rtl="0" fontAlgn="base">
        <a:spcBef>
          <a:spcPct val="0"/>
        </a:spcBef>
        <a:spcAft>
          <a:spcPct val="0"/>
        </a:spcAft>
        <a:defRPr sz="5300">
          <a:solidFill>
            <a:schemeClr val="tx1"/>
          </a:solidFill>
          <a:latin typeface="Calibri" pitchFamily="34" charset="0"/>
        </a:defRPr>
      </a:lvl6pPr>
      <a:lvl7pPr marL="1096731" algn="ctr" rtl="0" fontAlgn="base">
        <a:spcBef>
          <a:spcPct val="0"/>
        </a:spcBef>
        <a:spcAft>
          <a:spcPct val="0"/>
        </a:spcAft>
        <a:defRPr sz="5300">
          <a:solidFill>
            <a:schemeClr val="tx1"/>
          </a:solidFill>
          <a:latin typeface="Calibri" pitchFamily="34" charset="0"/>
        </a:defRPr>
      </a:lvl7pPr>
      <a:lvl8pPr marL="1645098" algn="ctr" rtl="0" fontAlgn="base">
        <a:spcBef>
          <a:spcPct val="0"/>
        </a:spcBef>
        <a:spcAft>
          <a:spcPct val="0"/>
        </a:spcAft>
        <a:defRPr sz="5300">
          <a:solidFill>
            <a:schemeClr val="tx1"/>
          </a:solidFill>
          <a:latin typeface="Calibri" pitchFamily="34" charset="0"/>
        </a:defRPr>
      </a:lvl8pPr>
      <a:lvl9pPr marL="2193465" algn="ctr" rtl="0" fontAlgn="base">
        <a:spcBef>
          <a:spcPct val="0"/>
        </a:spcBef>
        <a:spcAft>
          <a:spcPct val="0"/>
        </a:spcAft>
        <a:defRPr sz="5300">
          <a:solidFill>
            <a:schemeClr val="tx1"/>
          </a:solidFill>
          <a:latin typeface="Calibri" pitchFamily="34" charset="0"/>
        </a:defRPr>
      </a:lvl9pPr>
    </p:titleStyle>
    <p:bodyStyle>
      <a:lvl1pPr marL="411274" indent="-411274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8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891092" indent="-34273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34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370924" indent="-27418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9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919280" indent="-27418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467646" indent="-27418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3016019" indent="-274185" algn="l" defTabSz="109673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378" indent="-274185" algn="l" defTabSz="109673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2745" indent="-274185" algn="l" defTabSz="109673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1114" indent="-274185" algn="l" defTabSz="109673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731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368" algn="l" defTabSz="1096731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731" algn="l" defTabSz="1096731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098" algn="l" defTabSz="1096731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465" algn="l" defTabSz="1096731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1830" algn="l" defTabSz="1096731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0192" algn="l" defTabSz="1096731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38559" algn="l" defTabSz="1096731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6926" algn="l" defTabSz="1096731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380" y="438150"/>
            <a:ext cx="946404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" y="2190750"/>
            <a:ext cx="946404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380" y="7627621"/>
            <a:ext cx="246888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22939"/>
            <a:fld id="{9C446950-5477-4EE4-BD0E-ACB6BC1FEF9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 defTabSz="822939"/>
              <a:t>14/3/2017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4740" y="7627621"/>
            <a:ext cx="37033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22939"/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540" y="7627621"/>
            <a:ext cx="246888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22939"/>
            <a:fld id="{7689E6CA-2F92-49D4-88E9-DBF8F7B2549A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 defTabSz="822939"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042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16" r:id="rId1"/>
    <p:sldLayoutId id="2147485017" r:id="rId2"/>
    <p:sldLayoutId id="2147485018" r:id="rId3"/>
    <p:sldLayoutId id="2147485019" r:id="rId4"/>
    <p:sldLayoutId id="2147485020" r:id="rId5"/>
    <p:sldLayoutId id="2147485021" r:id="rId6"/>
    <p:sldLayoutId id="2147485022" r:id="rId7"/>
    <p:sldLayoutId id="2147485023" r:id="rId8"/>
    <p:sldLayoutId id="2147485024" r:id="rId9"/>
    <p:sldLayoutId id="2147485025" r:id="rId10"/>
    <p:sldLayoutId id="2147485026" r:id="rId11"/>
  </p:sldLayoutIdLst>
  <p:txStyles>
    <p:titleStyle>
      <a:lvl1pPr algn="l" defTabSz="822939" rtl="0" eaLnBrk="1" latinLnBrk="0" hangingPunct="1">
        <a:lnSpc>
          <a:spcPct val="90000"/>
        </a:lnSpc>
        <a:spcBef>
          <a:spcPct val="0"/>
        </a:spcBef>
        <a:buNone/>
        <a:defRPr sz="39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35" indent="-205735" algn="l" defTabSz="822939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17205" indent="-205735" algn="l" defTabSz="822939" rtl="0" eaLnBrk="1" latinLnBrk="0" hangingPunct="1">
        <a:lnSpc>
          <a:spcPct val="90000"/>
        </a:lnSpc>
        <a:spcBef>
          <a:spcPts val="451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28674" indent="-205735" algn="l" defTabSz="822939" rtl="0" eaLnBrk="1" latinLnBrk="0" hangingPunct="1">
        <a:lnSpc>
          <a:spcPct val="90000"/>
        </a:lnSpc>
        <a:spcBef>
          <a:spcPts val="45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44" indent="-205735" algn="l" defTabSz="822939" rtl="0" eaLnBrk="1" latinLnBrk="0" hangingPunct="1">
        <a:lnSpc>
          <a:spcPct val="90000"/>
        </a:lnSpc>
        <a:spcBef>
          <a:spcPts val="451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14" indent="-205735" algn="l" defTabSz="822939" rtl="0" eaLnBrk="1" latinLnBrk="0" hangingPunct="1">
        <a:lnSpc>
          <a:spcPct val="90000"/>
        </a:lnSpc>
        <a:spcBef>
          <a:spcPts val="451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263083" indent="-205735" algn="l" defTabSz="822939" rtl="0" eaLnBrk="1" latinLnBrk="0" hangingPunct="1">
        <a:lnSpc>
          <a:spcPct val="90000"/>
        </a:lnSpc>
        <a:spcBef>
          <a:spcPts val="451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553" indent="-205735" algn="l" defTabSz="822939" rtl="0" eaLnBrk="1" latinLnBrk="0" hangingPunct="1">
        <a:lnSpc>
          <a:spcPct val="90000"/>
        </a:lnSpc>
        <a:spcBef>
          <a:spcPts val="451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023" indent="-205735" algn="l" defTabSz="822939" rtl="0" eaLnBrk="1" latinLnBrk="0" hangingPunct="1">
        <a:lnSpc>
          <a:spcPct val="90000"/>
        </a:lnSpc>
        <a:spcBef>
          <a:spcPts val="451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493" indent="-205735" algn="l" defTabSz="822939" rtl="0" eaLnBrk="1" latinLnBrk="0" hangingPunct="1">
        <a:lnSpc>
          <a:spcPct val="90000"/>
        </a:lnSpc>
        <a:spcBef>
          <a:spcPts val="451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39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70" algn="l" defTabSz="822939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39" algn="l" defTabSz="822939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09" algn="l" defTabSz="822939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879" algn="l" defTabSz="822939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349" algn="l" defTabSz="822939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18" algn="l" defTabSz="822939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288" algn="l" defTabSz="822939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758" algn="l" defTabSz="822939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172974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06041" y="917247"/>
            <a:ext cx="7749540" cy="1551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220" y="2633473"/>
            <a:ext cx="9738360" cy="482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35825" y="7627621"/>
            <a:ext cx="2619756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11470"/>
            <a:fld id="{48A87A34-81AB-432B-8DAE-1953F412C12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411470"/>
              <a:t>14/03/2017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7220" y="7627015"/>
            <a:ext cx="69951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11470"/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6700" y="457201"/>
            <a:ext cx="246888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11470"/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411470"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031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184" r:id="rId1"/>
    <p:sldLayoutId id="2147485185" r:id="rId2"/>
    <p:sldLayoutId id="2147485186" r:id="rId3"/>
    <p:sldLayoutId id="2147485187" r:id="rId4"/>
    <p:sldLayoutId id="2147485188" r:id="rId5"/>
    <p:sldLayoutId id="2147485189" r:id="rId6"/>
    <p:sldLayoutId id="2147485190" r:id="rId7"/>
    <p:sldLayoutId id="2147485191" r:id="rId8"/>
    <p:sldLayoutId id="2147485192" r:id="rId9"/>
    <p:sldLayoutId id="2147485193" r:id="rId10"/>
    <p:sldLayoutId id="2147485194" r:id="rId11"/>
    <p:sldLayoutId id="2147485195" r:id="rId12"/>
    <p:sldLayoutId id="2147485196" r:id="rId13"/>
    <p:sldLayoutId id="2147485197" r:id="rId14"/>
    <p:sldLayoutId id="2147485198" r:id="rId15"/>
    <p:sldLayoutId id="2147485199" r:id="rId16"/>
    <p:sldLayoutId id="2147485200" r:id="rId17"/>
  </p:sldLayoutIdLst>
  <p:txStyles>
    <p:titleStyle>
      <a:lvl1pPr algn="r" defTabSz="822939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35" indent="-205735" algn="l" defTabSz="822939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617205" indent="-205735" algn="l" defTabSz="822939" rtl="0" eaLnBrk="1" latinLnBrk="0" hangingPunct="1">
        <a:lnSpc>
          <a:spcPct val="90000"/>
        </a:lnSpc>
        <a:spcBef>
          <a:spcPts val="45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674" indent="-205735" algn="l" defTabSz="822939" rtl="0" eaLnBrk="1" latinLnBrk="0" hangingPunct="1">
        <a:lnSpc>
          <a:spcPct val="90000"/>
        </a:lnSpc>
        <a:spcBef>
          <a:spcPts val="451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44" indent="-205735" algn="l" defTabSz="822939" rtl="0" eaLnBrk="1" latinLnBrk="0" hangingPunct="1">
        <a:lnSpc>
          <a:spcPct val="90000"/>
        </a:lnSpc>
        <a:spcBef>
          <a:spcPts val="451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14" indent="-205735" algn="l" defTabSz="822939" rtl="0" eaLnBrk="1" latinLnBrk="0" hangingPunct="1">
        <a:lnSpc>
          <a:spcPct val="90000"/>
        </a:lnSpc>
        <a:spcBef>
          <a:spcPts val="451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2263083" indent="-205735" algn="l" defTabSz="822939" rtl="0" eaLnBrk="1" latinLnBrk="0" hangingPunct="1">
        <a:lnSpc>
          <a:spcPct val="90000"/>
        </a:lnSpc>
        <a:spcBef>
          <a:spcPts val="451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674553" indent="-205735" algn="l" defTabSz="822939" rtl="0" eaLnBrk="1" latinLnBrk="0" hangingPunct="1">
        <a:lnSpc>
          <a:spcPct val="90000"/>
        </a:lnSpc>
        <a:spcBef>
          <a:spcPts val="451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3086023" indent="-205735" algn="l" defTabSz="822939" rtl="0" eaLnBrk="1" latinLnBrk="0" hangingPunct="1">
        <a:lnSpc>
          <a:spcPct val="90000"/>
        </a:lnSpc>
        <a:spcBef>
          <a:spcPts val="451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497493" indent="-205735" algn="l" defTabSz="822939" rtl="0" eaLnBrk="1" latinLnBrk="0" hangingPunct="1">
        <a:lnSpc>
          <a:spcPct val="90000"/>
        </a:lnSpc>
        <a:spcBef>
          <a:spcPts val="451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39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70" algn="l" defTabSz="822939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39" algn="l" defTabSz="822939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09" algn="l" defTabSz="822939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879" algn="l" defTabSz="822939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349" algn="l" defTabSz="822939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18" algn="l" defTabSz="822939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288" algn="l" defTabSz="822939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758" algn="l" defTabSz="822939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380" y="438153"/>
            <a:ext cx="946404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" y="2190750"/>
            <a:ext cx="946404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380" y="7627622"/>
            <a:ext cx="246888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97253"/>
            <a:fld id="{4990C8FF-6F94-4C11-9F68-43F8E553EF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097253"/>
              <a:t>14/03/2017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4740" y="7627622"/>
            <a:ext cx="37033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97253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540" y="7627622"/>
            <a:ext cx="246888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97253"/>
            <a:fld id="{6675999C-594A-44FA-A16A-8F17ADB77F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097253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014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62" r:id="rId1"/>
    <p:sldLayoutId id="2147485363" r:id="rId2"/>
    <p:sldLayoutId id="2147485364" r:id="rId3"/>
    <p:sldLayoutId id="2147485365" r:id="rId4"/>
    <p:sldLayoutId id="2147485366" r:id="rId5"/>
    <p:sldLayoutId id="2147485367" r:id="rId6"/>
    <p:sldLayoutId id="2147485368" r:id="rId7"/>
    <p:sldLayoutId id="2147485369" r:id="rId8"/>
    <p:sldLayoutId id="2147485370" r:id="rId9"/>
    <p:sldLayoutId id="2147485371" r:id="rId10"/>
    <p:sldLayoutId id="2147485372" r:id="rId11"/>
  </p:sldLayoutIdLst>
  <p:txStyles>
    <p:titleStyle>
      <a:lvl1pPr algn="l" defTabSz="1097253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13" indent="-274313" algn="l" defTabSz="1097253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39" indent="-274313" algn="l" defTabSz="1097253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indent="-274313" algn="l" defTabSz="1097253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192" indent="-274313" algn="l" defTabSz="1097253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18" indent="-274313" algn="l" defTabSz="1097253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445" indent="-274313" algn="l" defTabSz="1097253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071" indent="-274313" algn="l" defTabSz="1097253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697" indent="-274313" algn="l" defTabSz="1097253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323" indent="-274313" algn="l" defTabSz="1097253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53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26" algn="l" defTabSz="1097253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53" algn="l" defTabSz="1097253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879" algn="l" defTabSz="1097253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05" algn="l" defTabSz="1097253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algn="l" defTabSz="1097253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758" algn="l" defTabSz="1097253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384" algn="l" defTabSz="1097253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010" algn="l" defTabSz="1097253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BEAC7"/>
            </a:gs>
            <a:gs pos="17999">
              <a:srgbClr val="FEE7F2"/>
            </a:gs>
            <a:gs pos="36000">
              <a:srgbClr val="FAC77D"/>
            </a:gs>
            <a:gs pos="61000">
              <a:srgbClr val="FBA97D"/>
            </a:gs>
            <a:gs pos="82001">
              <a:srgbClr val="FBD49C"/>
            </a:gs>
            <a:gs pos="100000">
              <a:srgbClr val="FEE7F2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40" y="329566"/>
            <a:ext cx="987552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1920240"/>
            <a:ext cx="9875520" cy="5431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8640" y="7627622"/>
            <a:ext cx="25603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97253"/>
            <a:fld id="{7FF89482-C862-4561-9EB1-BC7854C9E9DF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 defTabSz="1097253"/>
              <a:t>14/3/2017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49040" y="7627622"/>
            <a:ext cx="34747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97253"/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63840" y="7627622"/>
            <a:ext cx="25603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97253"/>
            <a:fld id="{2019B5A3-BE93-4358-AA84-89072027E335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 defTabSz="1097253"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701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6" r:id="rId1"/>
    <p:sldLayoutId id="2147485387" r:id="rId2"/>
    <p:sldLayoutId id="2147485388" r:id="rId3"/>
    <p:sldLayoutId id="2147485389" r:id="rId4"/>
    <p:sldLayoutId id="2147485390" r:id="rId5"/>
    <p:sldLayoutId id="2147485391" r:id="rId6"/>
    <p:sldLayoutId id="2147485392" r:id="rId7"/>
    <p:sldLayoutId id="2147485393" r:id="rId8"/>
    <p:sldLayoutId id="2147485394" r:id="rId9"/>
    <p:sldLayoutId id="2147485395" r:id="rId10"/>
    <p:sldLayoutId id="2147485396" r:id="rId11"/>
  </p:sldLayoutIdLst>
  <p:txStyles>
    <p:titleStyle>
      <a:lvl1pPr algn="ctr" defTabSz="1097253" rtl="0" eaLnBrk="1" latinLnBrk="0" hangingPunct="1"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70" indent="-411470" algn="l" defTabSz="1097253" rtl="0" eaLnBrk="1" latinLnBrk="0" hangingPunct="1">
        <a:spcBef>
          <a:spcPct val="20000"/>
        </a:spcBef>
        <a:buFont typeface="Arial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1pPr>
      <a:lvl2pPr marL="891518" indent="-342891" algn="l" defTabSz="1097253" rtl="0" eaLnBrk="1" latinLnBrk="0" hangingPunct="1">
        <a:spcBef>
          <a:spcPct val="20000"/>
        </a:spcBef>
        <a:buFont typeface="Arial" pitchFamily="34" charset="0"/>
        <a:buChar char="–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indent="-274313" algn="l" defTabSz="1097253" rtl="0" eaLnBrk="1" latinLnBrk="0" hangingPunct="1">
        <a:spcBef>
          <a:spcPct val="20000"/>
        </a:spcBef>
        <a:buFont typeface="Arial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1920192" indent="-274313" algn="l" defTabSz="1097253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18" indent="-274313" algn="l" defTabSz="1097253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445" indent="-274313" algn="l" defTabSz="109725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071" indent="-274313" algn="l" defTabSz="109725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697" indent="-274313" algn="l" defTabSz="109725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323" indent="-274313" algn="l" defTabSz="109725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53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26" algn="l" defTabSz="1097253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53" algn="l" defTabSz="1097253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879" algn="l" defTabSz="1097253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05" algn="l" defTabSz="1097253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algn="l" defTabSz="1097253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758" algn="l" defTabSz="1097253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384" algn="l" defTabSz="1097253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010" algn="l" defTabSz="1097253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4411" y="91440"/>
            <a:ext cx="8982616" cy="1316356"/>
          </a:xfrm>
          <a:prstGeom prst="rect">
            <a:avLst/>
          </a:prstGeom>
        </p:spPr>
        <p:txBody>
          <a:bodyPr vert="horz" lIns="0" tIns="35369" rIns="0" bIns="35369" rtlCol="0" anchor="b">
            <a:normAutofit/>
          </a:bodyPr>
          <a:lstStyle/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4608" y="1920240"/>
            <a:ext cx="8983981" cy="5486400"/>
          </a:xfrm>
          <a:prstGeom prst="rect">
            <a:avLst/>
          </a:prstGeom>
        </p:spPr>
        <p:txBody>
          <a:bodyPr vert="horz" lIns="0" tIns="35369" rIns="0" bIns="35369" rtlCol="0">
            <a:normAutofit/>
          </a:bodyPr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  <a:p>
            <a:pPr lvl="5"/>
            <a:r>
              <a:rPr/>
              <a:t>Sixth level</a:t>
            </a:r>
          </a:p>
          <a:p>
            <a:pPr lvl="6"/>
            <a:r>
              <a:rPr/>
              <a:t>Seventh level</a:t>
            </a:r>
          </a:p>
          <a:p>
            <a:pPr lvl="7"/>
            <a:r>
              <a:rPr/>
              <a:t>Eighth level</a:t>
            </a:r>
          </a:p>
          <a:p>
            <a:pPr lvl="8"/>
            <a:r>
              <a:rPr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4747" y="7627672"/>
            <a:ext cx="1646604" cy="438150"/>
          </a:xfrm>
          <a:prstGeom prst="rect">
            <a:avLst/>
          </a:prstGeom>
        </p:spPr>
        <p:txBody>
          <a:bodyPr vert="horz" lIns="0" tIns="35369" rIns="0" bIns="35369" rtlCol="0" anchor="ctr"/>
          <a:lstStyle>
            <a:lvl1pPr algn="l">
              <a:defRPr sz="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defTabSz="707469"/>
            <a:fld id="{402B9795-92DC-40DC-A1CA-9A4B349D7824}" type="datetimeFigureOut">
              <a:rPr lang="en-US" smtClean="0">
                <a:solidFill>
                  <a:srgbClr val="514843">
                    <a:lumMod val="60000"/>
                    <a:lumOff val="40000"/>
                  </a:srgbClr>
                </a:solidFill>
              </a:rPr>
              <a:pPr defTabSz="707469"/>
              <a:t>14/03/2017</a:t>
            </a:fld>
            <a:endParaRPr 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1025" y="7627624"/>
            <a:ext cx="5690776" cy="438152"/>
          </a:xfrm>
          <a:prstGeom prst="rect">
            <a:avLst/>
          </a:prstGeom>
        </p:spPr>
        <p:txBody>
          <a:bodyPr vert="horz" lIns="0" tIns="35369" rIns="0" bIns="35369" rtlCol="0" anchor="ctr"/>
          <a:lstStyle>
            <a:lvl1pPr algn="ctr">
              <a:defRPr sz="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defTabSz="707469"/>
            <a:endParaRPr lang="en-SG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31107" y="7627672"/>
            <a:ext cx="1645920" cy="438150"/>
          </a:xfrm>
          <a:prstGeom prst="rect">
            <a:avLst/>
          </a:prstGeom>
        </p:spPr>
        <p:txBody>
          <a:bodyPr vert="horz" lIns="0" tIns="35369" rIns="0" bIns="35369" rtlCol="0" anchor="ctr"/>
          <a:lstStyle>
            <a:lvl1pPr algn="r">
              <a:defRPr sz="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defTabSz="707469"/>
            <a:fld id="{0FF54DE5-C571-48E8-A5BC-B369434E2F44}" type="slidenum">
              <a:rPr lang="en-SG" smtClean="0">
                <a:solidFill>
                  <a:srgbClr val="514843">
                    <a:lumMod val="60000"/>
                    <a:lumOff val="40000"/>
                  </a:srgbClr>
                </a:solidFill>
              </a:rPr>
              <a:pPr defTabSz="707469"/>
              <a:t>‹#›</a:t>
            </a:fld>
            <a:endParaRPr lang="en-SG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993056" y="1463052"/>
            <a:ext cx="8986723" cy="101284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3803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707469" rtl="0" eaLnBrk="1" latinLnBrk="0" hangingPunct="1">
        <a:lnSpc>
          <a:spcPct val="90000"/>
        </a:lnSpc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6854" indent="-176854" algn="l" defTabSz="707469" rtl="0" eaLnBrk="1" latinLnBrk="0" hangingPunct="1">
        <a:lnSpc>
          <a:spcPct val="90000"/>
        </a:lnSpc>
        <a:spcBef>
          <a:spcPts val="1403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30665" indent="-176854" algn="l" defTabSz="707469" rtl="0" eaLnBrk="1" latinLnBrk="0" hangingPunct="1">
        <a:lnSpc>
          <a:spcPct val="90000"/>
        </a:lnSpc>
        <a:spcBef>
          <a:spcPts val="468"/>
        </a:spcBef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884285" indent="-176854" algn="l" defTabSz="707469" rtl="0" eaLnBrk="1" latinLnBrk="0" hangingPunct="1">
        <a:lnSpc>
          <a:spcPct val="90000"/>
        </a:lnSpc>
        <a:spcBef>
          <a:spcPts val="468"/>
        </a:spcBef>
        <a:buFont typeface="Wingdings" panose="05000000000000000000" pitchFamily="2" charset="2"/>
        <a:buChar char="§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1238121" indent="-176854" algn="l" defTabSz="707469" rtl="0" eaLnBrk="1" latinLnBrk="0" hangingPunct="1">
        <a:lnSpc>
          <a:spcPct val="90000"/>
        </a:lnSpc>
        <a:spcBef>
          <a:spcPts val="468"/>
        </a:spcBef>
        <a:buFont typeface="Wingdings" panose="05000000000000000000" pitchFamily="2" charset="2"/>
        <a:buChar char="§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591851" indent="-176854" algn="l" defTabSz="707469" rtl="0" eaLnBrk="1" latinLnBrk="0" hangingPunct="1">
        <a:lnSpc>
          <a:spcPct val="90000"/>
        </a:lnSpc>
        <a:spcBef>
          <a:spcPts val="468"/>
        </a:spcBef>
        <a:buFont typeface="Wingdings" panose="05000000000000000000" pitchFamily="2" charset="2"/>
        <a:buChar char="§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945606" indent="-176854" algn="l" defTabSz="707469" rtl="0" eaLnBrk="1" latinLnBrk="0" hangingPunct="1">
        <a:lnSpc>
          <a:spcPct val="90000"/>
        </a:lnSpc>
        <a:spcBef>
          <a:spcPts val="389"/>
        </a:spcBef>
        <a:buFont typeface="Wingdings" panose="05000000000000000000" pitchFamily="2" charset="2"/>
        <a:buChar char="§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2299325" indent="-176854" algn="l" defTabSz="707469" rtl="0" eaLnBrk="1" latinLnBrk="0" hangingPunct="1">
        <a:lnSpc>
          <a:spcPct val="90000"/>
        </a:lnSpc>
        <a:spcBef>
          <a:spcPts val="389"/>
        </a:spcBef>
        <a:buFont typeface="Wingdings" panose="05000000000000000000" pitchFamily="2" charset="2"/>
        <a:buChar char="§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2653064" indent="-176854" algn="l" defTabSz="707469" rtl="0" eaLnBrk="1" latinLnBrk="0" hangingPunct="1">
        <a:lnSpc>
          <a:spcPct val="90000"/>
        </a:lnSpc>
        <a:spcBef>
          <a:spcPts val="389"/>
        </a:spcBef>
        <a:buFont typeface="Wingdings" panose="05000000000000000000" pitchFamily="2" charset="2"/>
        <a:buChar char="§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3006899" indent="-176854" algn="l" defTabSz="707469" rtl="0" eaLnBrk="1" latinLnBrk="0" hangingPunct="1">
        <a:lnSpc>
          <a:spcPct val="90000"/>
        </a:lnSpc>
        <a:spcBef>
          <a:spcPts val="389"/>
        </a:spcBef>
        <a:buFont typeface="Wingdings" panose="05000000000000000000" pitchFamily="2" charset="2"/>
        <a:buChar char="§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70746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3738" algn="l" defTabSz="70746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07469" algn="l" defTabSz="70746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61327" algn="l" defTabSz="70746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14942" algn="l" defTabSz="70746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68662" algn="l" defTabSz="70746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22482" algn="l" defTabSz="70746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76223" algn="l" defTabSz="70746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29887" algn="l" defTabSz="70746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697" userDrawn="1">
          <p15:clr>
            <a:srgbClr val="F26B43"/>
          </p15:clr>
        </p15:guide>
        <p15:guide id="2" pos="6985" userDrawn="1">
          <p15:clr>
            <a:srgbClr val="F26B43"/>
          </p15:clr>
        </p15:guide>
        <p15:guide id="3" orient="horz" pos="1008" userDrawn="1">
          <p15:clr>
            <a:srgbClr val="F26B43"/>
          </p15:clr>
        </p15:guide>
        <p15:guide id="4" orient="horz" pos="388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40" y="329566"/>
            <a:ext cx="9875520" cy="1371600"/>
          </a:xfrm>
          <a:prstGeom prst="rect">
            <a:avLst/>
          </a:prstGeom>
        </p:spPr>
        <p:txBody>
          <a:bodyPr vert="horz" lIns="109078" tIns="54572" rIns="109078" bIns="5457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1920240"/>
            <a:ext cx="9875520" cy="5431156"/>
          </a:xfrm>
          <a:prstGeom prst="rect">
            <a:avLst/>
          </a:prstGeom>
        </p:spPr>
        <p:txBody>
          <a:bodyPr vert="horz" lIns="109078" tIns="54572" rIns="109078" bIns="5457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8640" y="7627636"/>
            <a:ext cx="2560320" cy="438150"/>
          </a:xfrm>
          <a:prstGeom prst="rect">
            <a:avLst/>
          </a:prstGeom>
        </p:spPr>
        <p:txBody>
          <a:bodyPr vert="horz" lIns="109078" tIns="54572" rIns="109078" bIns="54572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46BB7-890A-4DB1-A6FB-16B1577F54EE}" type="datetimeFigureOut">
              <a:rPr lang="en-SG" smtClean="0">
                <a:solidFill>
                  <a:srgbClr val="696464"/>
                </a:solidFill>
              </a:rPr>
              <a:pPr/>
              <a:t>14/3/2017</a:t>
            </a:fld>
            <a:endParaRPr lang="en-SG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49040" y="7627636"/>
            <a:ext cx="3474720" cy="438150"/>
          </a:xfrm>
          <a:prstGeom prst="rect">
            <a:avLst/>
          </a:prstGeom>
        </p:spPr>
        <p:txBody>
          <a:bodyPr vert="horz" lIns="109078" tIns="54572" rIns="109078" bIns="54572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srgbClr val="69646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63840" y="7627636"/>
            <a:ext cx="2560320" cy="438150"/>
          </a:xfrm>
          <a:prstGeom prst="rect">
            <a:avLst/>
          </a:prstGeom>
        </p:spPr>
        <p:txBody>
          <a:bodyPr vert="horz" lIns="109078" tIns="54572" rIns="109078" bIns="54572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3E7620-19D1-4085-8B92-C31F3E5FC4DA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20530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3" r:id="rId1"/>
    <p:sldLayoutId id="2147484354" r:id="rId2"/>
    <p:sldLayoutId id="2147484355" r:id="rId3"/>
    <p:sldLayoutId id="2147484356" r:id="rId4"/>
    <p:sldLayoutId id="2147484357" r:id="rId5"/>
    <p:sldLayoutId id="2147484358" r:id="rId6"/>
    <p:sldLayoutId id="2147484359" r:id="rId7"/>
    <p:sldLayoutId id="2147484360" r:id="rId8"/>
    <p:sldLayoutId id="2147484361" r:id="rId9"/>
    <p:sldLayoutId id="2147484362" r:id="rId10"/>
    <p:sldLayoutId id="2147484363" r:id="rId11"/>
  </p:sldLayoutIdLst>
  <p:txStyles>
    <p:titleStyle>
      <a:lvl1pPr algn="ctr" defTabSz="1090907" rtl="0" eaLnBrk="1" latinLnBrk="0" hangingPunct="1">
        <a:spcBef>
          <a:spcPct val="0"/>
        </a:spcBef>
        <a:buNone/>
        <a:defRPr sz="5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9072" indent="-409072" algn="l" defTabSz="1090907" rtl="0" eaLnBrk="1" latinLnBrk="0" hangingPunct="1">
        <a:spcBef>
          <a:spcPct val="20000"/>
        </a:spcBef>
        <a:buFont typeface="Arial" panose="020B0604020202020204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86295" indent="-340926" algn="l" defTabSz="1090907" rtl="0" eaLnBrk="1" latinLnBrk="0" hangingPunct="1">
        <a:spcBef>
          <a:spcPct val="20000"/>
        </a:spcBef>
        <a:buFont typeface="Arial" panose="020B0604020202020204" pitchFamily="34" charset="0"/>
        <a:buChar char="–"/>
        <a:defRPr sz="3400" kern="1200">
          <a:solidFill>
            <a:schemeClr val="tx1"/>
          </a:solidFill>
          <a:latin typeface="+mn-lt"/>
          <a:ea typeface="+mn-ea"/>
          <a:cs typeface="+mn-cs"/>
        </a:defRPr>
      </a:lvl2pPr>
      <a:lvl3pPr marL="1363697" indent="-272741" algn="l" defTabSz="1090907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909059" indent="-272741" algn="l" defTabSz="1090907" rtl="0" eaLnBrk="1" latinLnBrk="0" hangingPunct="1">
        <a:spcBef>
          <a:spcPct val="20000"/>
        </a:spcBef>
        <a:buFont typeface="Arial" panose="020B0604020202020204" pitchFamily="34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4pPr>
      <a:lvl5pPr marL="2454508" indent="-272741" algn="l" defTabSz="1090907" rtl="0" eaLnBrk="1" latinLnBrk="0" hangingPunct="1">
        <a:spcBef>
          <a:spcPct val="20000"/>
        </a:spcBef>
        <a:buFont typeface="Arial" panose="020B0604020202020204" pitchFamily="34" charset="0"/>
        <a:buChar char="»"/>
        <a:defRPr sz="2500" kern="1200">
          <a:solidFill>
            <a:schemeClr val="tx1"/>
          </a:solidFill>
          <a:latin typeface="+mn-lt"/>
          <a:ea typeface="+mn-ea"/>
          <a:cs typeface="+mn-cs"/>
        </a:defRPr>
      </a:lvl5pPr>
      <a:lvl6pPr marL="3000001" indent="-272741" algn="l" defTabSz="1090907" rtl="0" eaLnBrk="1" latinLnBrk="0" hangingPunct="1">
        <a:spcBef>
          <a:spcPct val="200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545394" indent="-272741" algn="l" defTabSz="1090907" rtl="0" eaLnBrk="1" latinLnBrk="0" hangingPunct="1">
        <a:spcBef>
          <a:spcPct val="200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090852" indent="-272741" algn="l" defTabSz="1090907" rtl="0" eaLnBrk="1" latinLnBrk="0" hangingPunct="1">
        <a:spcBef>
          <a:spcPct val="200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4636293" indent="-272741" algn="l" defTabSz="1090907" rtl="0" eaLnBrk="1" latinLnBrk="0" hangingPunct="1">
        <a:spcBef>
          <a:spcPct val="200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0907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5428" algn="l" defTabSz="1090907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0907" algn="l" defTabSz="1090907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36298" algn="l" defTabSz="1090907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81792" algn="l" defTabSz="1090907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27240" algn="l" defTabSz="1090907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72604" algn="l" defTabSz="1090907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18134" algn="l" defTabSz="1090907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63611" algn="l" defTabSz="1090907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401" y="438156"/>
            <a:ext cx="9464041" cy="1590676"/>
          </a:xfrm>
          <a:prstGeom prst="rect">
            <a:avLst/>
          </a:prstGeom>
        </p:spPr>
        <p:txBody>
          <a:bodyPr vert="horz" lIns="109296" tIns="54674" rIns="109296" bIns="54674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1" y="2190750"/>
            <a:ext cx="9464041" cy="5221606"/>
          </a:xfrm>
          <a:prstGeom prst="rect">
            <a:avLst/>
          </a:prstGeom>
        </p:spPr>
        <p:txBody>
          <a:bodyPr vert="horz" lIns="109296" tIns="54674" rIns="109296" bIns="5467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383" y="7627630"/>
            <a:ext cx="2468880" cy="438150"/>
          </a:xfrm>
          <a:prstGeom prst="rect">
            <a:avLst/>
          </a:prstGeom>
        </p:spPr>
        <p:txBody>
          <a:bodyPr vert="horz" lIns="109296" tIns="54674" rIns="109296" bIns="54674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93002"/>
            <a:fld id="{08B86779-EF52-48B4-9AE9-B509129E19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093002"/>
              <a:t>14/03/2017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4762" y="7627630"/>
            <a:ext cx="3703321" cy="438150"/>
          </a:xfrm>
          <a:prstGeom prst="rect">
            <a:avLst/>
          </a:prstGeom>
        </p:spPr>
        <p:txBody>
          <a:bodyPr vert="horz" lIns="109296" tIns="54674" rIns="109296" bIns="54674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93002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541" y="7627630"/>
            <a:ext cx="2468880" cy="438150"/>
          </a:xfrm>
          <a:prstGeom prst="rect">
            <a:avLst/>
          </a:prstGeom>
        </p:spPr>
        <p:txBody>
          <a:bodyPr vert="horz" lIns="109296" tIns="54674" rIns="109296" bIns="54674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93002"/>
            <a:fld id="{CFAFF159-ECBB-4765-AE33-812D1FA23E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093002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779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3" r:id="rId1"/>
    <p:sldLayoutId id="2147484534" r:id="rId2"/>
    <p:sldLayoutId id="2147484535" r:id="rId3"/>
    <p:sldLayoutId id="2147484536" r:id="rId4"/>
    <p:sldLayoutId id="2147484537" r:id="rId5"/>
    <p:sldLayoutId id="2147484538" r:id="rId6"/>
    <p:sldLayoutId id="2147484539" r:id="rId7"/>
    <p:sldLayoutId id="2147484540" r:id="rId8"/>
    <p:sldLayoutId id="2147484541" r:id="rId9"/>
    <p:sldLayoutId id="2147484542" r:id="rId10"/>
    <p:sldLayoutId id="2147484543" r:id="rId11"/>
  </p:sldLayoutIdLst>
  <p:txStyles>
    <p:titleStyle>
      <a:lvl1pPr algn="l" defTabSz="1093002" rtl="0" eaLnBrk="1" latinLnBrk="0" hangingPunct="1">
        <a:lnSpc>
          <a:spcPct val="90000"/>
        </a:lnSpc>
        <a:spcBef>
          <a:spcPct val="0"/>
        </a:spcBef>
        <a:buNone/>
        <a:defRPr sz="5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3264" indent="-273264" algn="l" defTabSz="1093002" rtl="0" eaLnBrk="1" latinLnBrk="0" hangingPunct="1">
        <a:lnSpc>
          <a:spcPct val="90000"/>
        </a:lnSpc>
        <a:spcBef>
          <a:spcPts val="1201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19738" indent="-273264" algn="l" defTabSz="109300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66317" indent="-273264" algn="l" defTabSz="109300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912744" indent="-273264" algn="l" defTabSz="109300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459247" indent="-273264" algn="l" defTabSz="109300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3005796" indent="-273264" algn="l" defTabSz="109300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552242" indent="-273264" algn="l" defTabSz="109300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4098754" indent="-273264" algn="l" defTabSz="109300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645273" indent="-273264" algn="l" defTabSz="109300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300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6489" algn="l" defTabSz="109300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3002" algn="l" defTabSz="109300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39474" algn="l" defTabSz="109300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86001" algn="l" defTabSz="109300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32512" algn="l" defTabSz="109300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78953" algn="l" defTabSz="109300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5511" algn="l" defTabSz="109300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72009" algn="l" defTabSz="109300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0122393" y="688574"/>
            <a:ext cx="103483" cy="68677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319" tIns="54688" rIns="109319" bIns="54688" rtlCol="0" anchor="ctr"/>
          <a:lstStyle/>
          <a:p>
            <a:pPr algn="ctr" defTabSz="1093219"/>
            <a:endParaRPr lang="en-US" sz="22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283306" y="688574"/>
            <a:ext cx="691287" cy="68677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319" tIns="54688" rIns="109319" bIns="54688" rtlCol="0" anchor="ctr"/>
          <a:lstStyle/>
          <a:p>
            <a:pPr algn="ctr" defTabSz="1093219"/>
            <a:endParaRPr lang="en-US" sz="220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1853662"/>
            <a:ext cx="8778240" cy="1384916"/>
          </a:xfrm>
          <a:prstGeom prst="rect">
            <a:avLst/>
          </a:prstGeom>
        </p:spPr>
        <p:txBody>
          <a:bodyPr vert="horz" lIns="109318" tIns="54688" rIns="109318" bIns="54688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3323802"/>
            <a:ext cx="8778240" cy="4247434"/>
          </a:xfrm>
          <a:prstGeom prst="rect">
            <a:avLst/>
          </a:prstGeom>
        </p:spPr>
        <p:txBody>
          <a:bodyPr vert="horz" lIns="109318" tIns="54688" rIns="109318" bIns="5468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9233" y="658557"/>
            <a:ext cx="1426957" cy="357502"/>
          </a:xfrm>
          <a:prstGeom prst="rect">
            <a:avLst/>
          </a:prstGeom>
        </p:spPr>
        <p:txBody>
          <a:bodyPr vert="horz" lIns="109318" tIns="54688" rIns="109318" bIns="54688" rtlCol="0" anchor="ctr"/>
          <a:lstStyle>
            <a:lvl1pPr algn="l">
              <a:defRPr sz="14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 defTabSz="1093219"/>
            <a:fld id="{40FAAACF-CBDE-4D34-923F-6425AA97A7FC}" type="datetimeFigureOut">
              <a:rPr lang="en-US" smtClean="0">
                <a:solidFill>
                  <a:prstClr val="white">
                    <a:alpha val="50000"/>
                  </a:prstClr>
                </a:solidFill>
              </a:rPr>
              <a:pPr defTabSz="1093219"/>
              <a:t>14/03/2017</a:t>
            </a:fld>
            <a:endParaRPr lang="en-US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7351" y="658558"/>
            <a:ext cx="1129447" cy="362102"/>
          </a:xfrm>
          <a:prstGeom prst="rect">
            <a:avLst/>
          </a:prstGeom>
        </p:spPr>
        <p:txBody>
          <a:bodyPr vert="horz" lIns="109318" tIns="54688" rIns="109318" bIns="54688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pPr defTabSz="1093219"/>
            <a:fld id="{62643DBE-6D74-4CF1-8174-226CFD88D92D}" type="slidenum">
              <a:rPr lang="en-US" smtClean="0">
                <a:solidFill>
                  <a:prstClr val="white"/>
                </a:solidFill>
              </a:rPr>
              <a:pPr defTabSz="1093219"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10583" y="1027150"/>
            <a:ext cx="2695788" cy="361472"/>
          </a:xfrm>
          <a:prstGeom prst="rect">
            <a:avLst/>
          </a:prstGeom>
        </p:spPr>
        <p:txBody>
          <a:bodyPr vert="horz" lIns="109318" tIns="0" rIns="109318" bIns="54688" rtlCol="0" anchor="t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defTabSz="1093219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4776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45" r:id="rId1"/>
    <p:sldLayoutId id="2147484546" r:id="rId2"/>
    <p:sldLayoutId id="2147484547" r:id="rId3"/>
    <p:sldLayoutId id="2147484548" r:id="rId4"/>
    <p:sldLayoutId id="2147484549" r:id="rId5"/>
    <p:sldLayoutId id="2147484550" r:id="rId6"/>
    <p:sldLayoutId id="2147484551" r:id="rId7"/>
    <p:sldLayoutId id="2147484552" r:id="rId8"/>
    <p:sldLayoutId id="2147484553" r:id="rId9"/>
    <p:sldLayoutId id="2147484554" r:id="rId10"/>
    <p:sldLayoutId id="2147484555" r:id="rId11"/>
  </p:sldLayoutIdLst>
  <p:txStyles>
    <p:titleStyle>
      <a:lvl1pPr algn="l" defTabSz="1093219" rtl="0" eaLnBrk="1" latinLnBrk="0" hangingPunct="1">
        <a:spcBef>
          <a:spcPct val="0"/>
        </a:spcBef>
        <a:buNone/>
        <a:defRPr sz="48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3317" indent="-218625" algn="l" defTabSz="1093219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601280" indent="-218625" algn="l" defTabSz="1093219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19906" indent="-218625" algn="l" defTabSz="1093219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093219" indent="-218625" algn="l" defTabSz="1093219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366587" indent="-218625" algn="l" defTabSz="1093219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1639802" indent="-218625" algn="l" defTabSz="1093219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1913127" indent="-218625" algn="l" defTabSz="1093219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186440" indent="-218625" algn="l" defTabSz="1093219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2459740" indent="-218625" algn="l" defTabSz="1093219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3219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6604" algn="l" defTabSz="1093219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3219" algn="l" defTabSz="1093219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39802" algn="l" defTabSz="1093219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86440" algn="l" defTabSz="1093219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33057" algn="l" defTabSz="1093219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79613" algn="l" defTabSz="1093219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6275" algn="l" defTabSz="1093219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72880" algn="l" defTabSz="1093219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401" y="438150"/>
            <a:ext cx="9464041" cy="1590676"/>
          </a:xfrm>
          <a:prstGeom prst="rect">
            <a:avLst/>
          </a:prstGeom>
        </p:spPr>
        <p:txBody>
          <a:bodyPr vert="horz" lIns="91204" tIns="45594" rIns="91204" bIns="45594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1" y="2190750"/>
            <a:ext cx="9464041" cy="5221606"/>
          </a:xfrm>
          <a:prstGeom prst="rect">
            <a:avLst/>
          </a:prstGeom>
        </p:spPr>
        <p:txBody>
          <a:bodyPr vert="horz" lIns="91204" tIns="45594" rIns="91204" bIns="4559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383" y="7627630"/>
            <a:ext cx="2468880" cy="438150"/>
          </a:xfrm>
          <a:prstGeom prst="rect">
            <a:avLst/>
          </a:prstGeom>
        </p:spPr>
        <p:txBody>
          <a:bodyPr vert="horz" lIns="91204" tIns="45594" rIns="91204" bIns="45594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1997"/>
            <a:fld id="{AD3E6EB5-BD4E-4F78-925F-794BE5E483CC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 defTabSz="911997"/>
              <a:t>14/3/2017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4762" y="7627630"/>
            <a:ext cx="3703321" cy="438150"/>
          </a:xfrm>
          <a:prstGeom prst="rect">
            <a:avLst/>
          </a:prstGeom>
        </p:spPr>
        <p:txBody>
          <a:bodyPr vert="horz" lIns="91204" tIns="45594" rIns="91204" bIns="45594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1997"/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541" y="7627630"/>
            <a:ext cx="2468880" cy="438150"/>
          </a:xfrm>
          <a:prstGeom prst="rect">
            <a:avLst/>
          </a:prstGeom>
        </p:spPr>
        <p:txBody>
          <a:bodyPr vert="horz" lIns="91204" tIns="45594" rIns="91204" bIns="45594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1997"/>
            <a:fld id="{01EA06DB-D484-4450-98CA-0AB756C68982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 defTabSz="911997"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806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99" r:id="rId1"/>
    <p:sldLayoutId id="2147484600" r:id="rId2"/>
    <p:sldLayoutId id="2147484601" r:id="rId3"/>
    <p:sldLayoutId id="2147484602" r:id="rId4"/>
    <p:sldLayoutId id="2147484603" r:id="rId5"/>
    <p:sldLayoutId id="2147484604" r:id="rId6"/>
    <p:sldLayoutId id="2147484605" r:id="rId7"/>
    <p:sldLayoutId id="2147484606" r:id="rId8"/>
    <p:sldLayoutId id="2147484607" r:id="rId9"/>
    <p:sldLayoutId id="2147484608" r:id="rId10"/>
    <p:sldLayoutId id="2147484609" r:id="rId11"/>
  </p:sldLayoutIdLst>
  <p:txStyles>
    <p:titleStyle>
      <a:lvl1pPr algn="l" defTabSz="91199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7997" indent="-227997" algn="l" defTabSz="91199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3978" indent="-227997" algn="l" defTabSz="91199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139961" indent="-227997" algn="l" defTabSz="91199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595932" indent="-227997" algn="l" defTabSz="91199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1915" indent="-227997" algn="l" defTabSz="91199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07897" indent="-227997" algn="l" defTabSz="91199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63881" indent="-227997" algn="l" defTabSz="91199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19848" indent="-227997" algn="l" defTabSz="91199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75810" indent="-227997" algn="l" defTabSz="91199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199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995" algn="l" defTabSz="91199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997" algn="l" defTabSz="91199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990" algn="l" defTabSz="91199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932" algn="l" defTabSz="91199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918" algn="l" defTabSz="91199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898" algn="l" defTabSz="91199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1875" algn="l" defTabSz="91199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7854" algn="l" defTabSz="91199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40" y="329566"/>
            <a:ext cx="9875520" cy="1371600"/>
          </a:xfrm>
          <a:prstGeom prst="rect">
            <a:avLst/>
          </a:prstGeom>
        </p:spPr>
        <p:txBody>
          <a:bodyPr vert="horz" lIns="109468" tIns="54750" rIns="109468" bIns="5475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1920240"/>
            <a:ext cx="9875520" cy="5431156"/>
          </a:xfrm>
          <a:prstGeom prst="rect">
            <a:avLst/>
          </a:prstGeom>
        </p:spPr>
        <p:txBody>
          <a:bodyPr vert="horz" lIns="109468" tIns="54750" rIns="109468" bIns="5475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8640" y="7627630"/>
            <a:ext cx="2560320" cy="438150"/>
          </a:xfrm>
          <a:prstGeom prst="rect">
            <a:avLst/>
          </a:prstGeom>
        </p:spPr>
        <p:txBody>
          <a:bodyPr vert="horz" lIns="109468" tIns="54750" rIns="109468" bIns="5475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94658"/>
            <a:fld id="{A2D752DD-B8DC-4F2E-9716-4DF3A5087B1E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 defTabSz="1094658"/>
              <a:t>14/3/2017</a:t>
            </a:fld>
            <a:endParaRPr lang="en-SG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49040" y="7627630"/>
            <a:ext cx="3474720" cy="438150"/>
          </a:xfrm>
          <a:prstGeom prst="rect">
            <a:avLst/>
          </a:prstGeom>
        </p:spPr>
        <p:txBody>
          <a:bodyPr vert="horz" lIns="109468" tIns="54750" rIns="109468" bIns="5475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94658"/>
            <a:endParaRPr lang="en-SG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63840" y="7627630"/>
            <a:ext cx="2560320" cy="438150"/>
          </a:xfrm>
          <a:prstGeom prst="rect">
            <a:avLst/>
          </a:prstGeom>
        </p:spPr>
        <p:txBody>
          <a:bodyPr vert="horz" lIns="109468" tIns="54750" rIns="109468" bIns="5475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94658"/>
            <a:fld id="{0F9F7119-EDFA-411E-9836-97FFAB0F8F15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 defTabSz="1094658"/>
              <a:t>‹#›</a:t>
            </a:fld>
            <a:endParaRPr lang="en-SG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973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5" r:id="rId1"/>
    <p:sldLayoutId id="2147484636" r:id="rId2"/>
    <p:sldLayoutId id="2147484637" r:id="rId3"/>
    <p:sldLayoutId id="2147484638" r:id="rId4"/>
    <p:sldLayoutId id="2147484639" r:id="rId5"/>
    <p:sldLayoutId id="2147484640" r:id="rId6"/>
    <p:sldLayoutId id="2147484641" r:id="rId7"/>
    <p:sldLayoutId id="2147484642" r:id="rId8"/>
    <p:sldLayoutId id="2147484643" r:id="rId9"/>
    <p:sldLayoutId id="2147484644" r:id="rId10"/>
    <p:sldLayoutId id="2147484645" r:id="rId11"/>
  </p:sldLayoutIdLst>
  <p:txStyles>
    <p:titleStyle>
      <a:lvl1pPr algn="ctr" defTabSz="1094658" rtl="0" eaLnBrk="1" latinLnBrk="0" hangingPunct="1">
        <a:spcBef>
          <a:spcPct val="0"/>
        </a:spcBef>
        <a:buNone/>
        <a:defRPr sz="5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0494" indent="-410494" algn="l" defTabSz="1094658" rtl="0" eaLnBrk="1" latinLnBrk="0" hangingPunct="1">
        <a:spcBef>
          <a:spcPct val="20000"/>
        </a:spcBef>
        <a:buFont typeface="Arial" panose="020B0604020202020204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89396" indent="-342090" algn="l" defTabSz="1094658" rtl="0" eaLnBrk="1" latinLnBrk="0" hangingPunct="1">
        <a:spcBef>
          <a:spcPct val="20000"/>
        </a:spcBef>
        <a:buFont typeface="Arial" panose="020B0604020202020204" pitchFamily="34" charset="0"/>
        <a:buChar char="–"/>
        <a:defRPr sz="3400" kern="1200">
          <a:solidFill>
            <a:schemeClr val="tx1"/>
          </a:solidFill>
          <a:latin typeface="+mn-lt"/>
          <a:ea typeface="+mn-ea"/>
          <a:cs typeface="+mn-cs"/>
        </a:defRPr>
      </a:lvl2pPr>
      <a:lvl3pPr marL="1368368" indent="-273674" algn="l" defTabSz="1094658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915657" indent="-273674" algn="l" defTabSz="1094658" rtl="0" eaLnBrk="1" latinLnBrk="0" hangingPunct="1">
        <a:spcBef>
          <a:spcPct val="20000"/>
        </a:spcBef>
        <a:buFont typeface="Arial" panose="020B0604020202020204" pitchFamily="34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4pPr>
      <a:lvl5pPr marL="2462984" indent="-273674" algn="l" defTabSz="1094658" rtl="0" eaLnBrk="1" latinLnBrk="0" hangingPunct="1">
        <a:spcBef>
          <a:spcPct val="20000"/>
        </a:spcBef>
        <a:buFont typeface="Arial" panose="020B0604020202020204" pitchFamily="34" charset="0"/>
        <a:buChar char="»"/>
        <a:defRPr sz="2500" kern="1200">
          <a:solidFill>
            <a:schemeClr val="tx1"/>
          </a:solidFill>
          <a:latin typeface="+mn-lt"/>
          <a:ea typeface="+mn-ea"/>
          <a:cs typeface="+mn-cs"/>
        </a:defRPr>
      </a:lvl5pPr>
      <a:lvl6pPr marL="3010355" indent="-273674" algn="l" defTabSz="1094658" rtl="0" eaLnBrk="1" latinLnBrk="0" hangingPunct="1">
        <a:spcBef>
          <a:spcPct val="200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557646" indent="-273674" algn="l" defTabSz="1094658" rtl="0" eaLnBrk="1" latinLnBrk="0" hangingPunct="1">
        <a:spcBef>
          <a:spcPct val="200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104988" indent="-273674" algn="l" defTabSz="1094658" rtl="0" eaLnBrk="1" latinLnBrk="0" hangingPunct="1">
        <a:spcBef>
          <a:spcPct val="200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4652341" indent="-273674" algn="l" defTabSz="1094658" rtl="0" eaLnBrk="1" latinLnBrk="0" hangingPunct="1">
        <a:spcBef>
          <a:spcPct val="200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465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7329" algn="l" defTabSz="109465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4658" algn="l" defTabSz="109465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1982" algn="l" defTabSz="109465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89331" algn="l" defTabSz="109465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36666" algn="l" defTabSz="109465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83963" algn="l" defTabSz="109465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31319" algn="l" defTabSz="109465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78655" algn="l" defTabSz="109465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396" y="438150"/>
            <a:ext cx="9464041" cy="1590676"/>
          </a:xfrm>
          <a:prstGeom prst="rect">
            <a:avLst/>
          </a:prstGeom>
        </p:spPr>
        <p:txBody>
          <a:bodyPr vert="horz" lIns="91400" tIns="45698" rIns="91400" bIns="4569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96" y="2190750"/>
            <a:ext cx="9464041" cy="5221606"/>
          </a:xfrm>
          <a:prstGeom prst="rect">
            <a:avLst/>
          </a:prstGeom>
        </p:spPr>
        <p:txBody>
          <a:bodyPr vert="horz" lIns="91400" tIns="45698" rIns="91400" bIns="4569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380" y="7627624"/>
            <a:ext cx="2468880" cy="438150"/>
          </a:xfrm>
          <a:prstGeom prst="rect">
            <a:avLst/>
          </a:prstGeom>
        </p:spPr>
        <p:txBody>
          <a:bodyPr vert="horz" lIns="91400" tIns="45698" rIns="91400" bIns="45698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46BB7-890A-4DB1-A6FB-16B1577F54EE}" type="datetimeFigureOut">
              <a:rPr lang="en-SG" smtClean="0">
                <a:solidFill>
                  <a:srgbClr val="696464"/>
                </a:solidFill>
              </a:rPr>
              <a:pPr/>
              <a:t>14/3/2017</a:t>
            </a:fld>
            <a:endParaRPr lang="en-SG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4757" y="7627624"/>
            <a:ext cx="3703321" cy="438150"/>
          </a:xfrm>
          <a:prstGeom prst="rect">
            <a:avLst/>
          </a:prstGeom>
        </p:spPr>
        <p:txBody>
          <a:bodyPr vert="horz" lIns="91400" tIns="45698" rIns="91400" bIns="45698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srgbClr val="69646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541" y="7627624"/>
            <a:ext cx="2468880" cy="438150"/>
          </a:xfrm>
          <a:prstGeom prst="rect">
            <a:avLst/>
          </a:prstGeom>
        </p:spPr>
        <p:txBody>
          <a:bodyPr vert="horz" lIns="91400" tIns="45698" rIns="91400" bIns="45698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3E7620-19D1-4085-8B92-C31F3E5FC4DA}" type="slidenum">
              <a:rPr lang="en-SG" smtClean="0"/>
              <a:pPr/>
              <a:t>‹#›</a:t>
            </a:fld>
            <a:endParaRPr lang="en-SG"/>
          </a:p>
        </p:txBody>
      </p:sp>
      <p:sp>
        <p:nvSpPr>
          <p:cNvPr id="7" name="Text Box 10"/>
          <p:cNvSpPr txBox="1">
            <a:spLocks noChangeArrowheads="1"/>
          </p:cNvSpPr>
          <p:nvPr userDrawn="1"/>
        </p:nvSpPr>
        <p:spPr bwMode="auto">
          <a:xfrm>
            <a:off x="7772400" y="7680998"/>
            <a:ext cx="2560320" cy="541267"/>
          </a:xfrm>
          <a:prstGeom prst="rect">
            <a:avLst/>
          </a:prstGeom>
          <a:noFill/>
          <a:ln>
            <a:noFill/>
          </a:ln>
          <a:effectLst>
            <a:outerShdw dist="71842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109264" tIns="54656" rIns="109264" bIns="5465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0628" fontAlgn="base">
              <a:spcBef>
                <a:spcPct val="0"/>
              </a:spcBef>
              <a:spcAft>
                <a:spcPct val="0"/>
              </a:spcAft>
              <a:defRPr/>
            </a:pPr>
            <a:endParaRPr lang="en-SG" sz="28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186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49" r:id="rId1"/>
    <p:sldLayoutId id="2147484650" r:id="rId2"/>
    <p:sldLayoutId id="2147484651" r:id="rId3"/>
    <p:sldLayoutId id="2147484652" r:id="rId4"/>
    <p:sldLayoutId id="2147484653" r:id="rId5"/>
    <p:sldLayoutId id="2147484654" r:id="rId6"/>
    <p:sldLayoutId id="2147484655" r:id="rId7"/>
    <p:sldLayoutId id="2147484656" r:id="rId8"/>
    <p:sldLayoutId id="2147484657" r:id="rId9"/>
    <p:sldLayoutId id="2147484658" r:id="rId10"/>
    <p:sldLayoutId id="2147484659" r:id="rId11"/>
  </p:sldLayoutIdLst>
  <p:transition spd="med">
    <p:fade/>
  </p:transition>
  <p:timing>
    <p:tnLst>
      <p:par>
        <p:cTn id="1" dur="indefinite" restart="never" nodeType="tmRoot"/>
      </p:par>
    </p:tnLst>
  </p:timing>
  <p:txStyles>
    <p:titleStyle>
      <a:lvl1pPr algn="l" defTabSz="822549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635" indent="-205635" algn="l" defTabSz="822549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616919" indent="-205635" algn="l" defTabSz="822549" rtl="0" eaLnBrk="1" latinLnBrk="0" hangingPunct="1">
        <a:lnSpc>
          <a:spcPct val="90000"/>
        </a:lnSpc>
        <a:spcBef>
          <a:spcPts val="451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177" indent="-205635" algn="l" defTabSz="822549" rtl="0" eaLnBrk="1" latinLnBrk="0" hangingPunct="1">
        <a:lnSpc>
          <a:spcPct val="90000"/>
        </a:lnSpc>
        <a:spcBef>
          <a:spcPts val="45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39460" indent="-205635" algn="l" defTabSz="822549" rtl="0" eaLnBrk="1" latinLnBrk="0" hangingPunct="1">
        <a:lnSpc>
          <a:spcPct val="90000"/>
        </a:lnSpc>
        <a:spcBef>
          <a:spcPts val="451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850734" indent="-205635" algn="l" defTabSz="822549" rtl="0" eaLnBrk="1" latinLnBrk="0" hangingPunct="1">
        <a:lnSpc>
          <a:spcPct val="90000"/>
        </a:lnSpc>
        <a:spcBef>
          <a:spcPts val="451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62014" indent="-205635" algn="l" defTabSz="822549" rtl="0" eaLnBrk="1" latinLnBrk="0" hangingPunct="1">
        <a:lnSpc>
          <a:spcPct val="90000"/>
        </a:lnSpc>
        <a:spcBef>
          <a:spcPts val="451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673285" indent="-205635" algn="l" defTabSz="822549" rtl="0" eaLnBrk="1" latinLnBrk="0" hangingPunct="1">
        <a:lnSpc>
          <a:spcPct val="90000"/>
        </a:lnSpc>
        <a:spcBef>
          <a:spcPts val="451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084555" indent="-205635" algn="l" defTabSz="822549" rtl="0" eaLnBrk="1" latinLnBrk="0" hangingPunct="1">
        <a:lnSpc>
          <a:spcPct val="90000"/>
        </a:lnSpc>
        <a:spcBef>
          <a:spcPts val="451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495831" indent="-205635" algn="l" defTabSz="822549" rtl="0" eaLnBrk="1" latinLnBrk="0" hangingPunct="1">
        <a:lnSpc>
          <a:spcPct val="90000"/>
        </a:lnSpc>
        <a:spcBef>
          <a:spcPts val="451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54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1274" algn="l" defTabSz="82254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549" algn="l" defTabSz="82254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3825" algn="l" defTabSz="82254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098" algn="l" defTabSz="82254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6370" algn="l" defTabSz="82254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67646" algn="l" defTabSz="82254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8920" algn="l" defTabSz="82254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90192" algn="l" defTabSz="82254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40" y="329566"/>
            <a:ext cx="9875520" cy="1371600"/>
          </a:xfrm>
          <a:prstGeom prst="rect">
            <a:avLst/>
          </a:prstGeom>
        </p:spPr>
        <p:txBody>
          <a:bodyPr vert="horz" lIns="91400" tIns="45698" rIns="91400" bIns="4569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1920240"/>
            <a:ext cx="9875520" cy="5431156"/>
          </a:xfrm>
          <a:prstGeom prst="rect">
            <a:avLst/>
          </a:prstGeom>
        </p:spPr>
        <p:txBody>
          <a:bodyPr vert="horz" lIns="91400" tIns="45698" rIns="91400" bIns="4569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8640" y="7627624"/>
            <a:ext cx="2560320" cy="438150"/>
          </a:xfrm>
          <a:prstGeom prst="rect">
            <a:avLst/>
          </a:prstGeom>
        </p:spPr>
        <p:txBody>
          <a:bodyPr vert="horz" lIns="91400" tIns="45698" rIns="91400" bIns="45698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96731"/>
            <a:fld id="{3EBD13B5-89A9-40CC-B5AC-63E9EDD5E1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096731"/>
              <a:t>14/03/2017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49040" y="7627624"/>
            <a:ext cx="3474720" cy="438150"/>
          </a:xfrm>
          <a:prstGeom prst="rect">
            <a:avLst/>
          </a:prstGeom>
        </p:spPr>
        <p:txBody>
          <a:bodyPr vert="horz" lIns="91400" tIns="45698" rIns="91400" bIns="45698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96731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63840" y="7627624"/>
            <a:ext cx="2560320" cy="438150"/>
          </a:xfrm>
          <a:prstGeom prst="rect">
            <a:avLst/>
          </a:prstGeom>
        </p:spPr>
        <p:txBody>
          <a:bodyPr vert="horz" lIns="91400" tIns="45698" rIns="91400" bIns="45698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96731"/>
            <a:fld id="{9F7F4B5C-33F8-4F40-AE00-F9786BD3691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096731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239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87" r:id="rId1"/>
    <p:sldLayoutId id="2147484688" r:id="rId2"/>
    <p:sldLayoutId id="2147484689" r:id="rId3"/>
    <p:sldLayoutId id="2147484690" r:id="rId4"/>
    <p:sldLayoutId id="2147484691" r:id="rId5"/>
    <p:sldLayoutId id="2147484692" r:id="rId6"/>
    <p:sldLayoutId id="2147484693" r:id="rId7"/>
    <p:sldLayoutId id="2147484694" r:id="rId8"/>
    <p:sldLayoutId id="2147484695" r:id="rId9"/>
    <p:sldLayoutId id="2147484696" r:id="rId10"/>
    <p:sldLayoutId id="2147484697" r:id="rId11"/>
  </p:sldLayoutIdLst>
  <p:txStyles>
    <p:titleStyle>
      <a:lvl1pPr algn="ctr" defTabSz="1096731" rtl="0" eaLnBrk="1" latinLnBrk="0" hangingPunct="1">
        <a:spcBef>
          <a:spcPct val="0"/>
        </a:spcBef>
        <a:buNone/>
        <a:defRPr sz="5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274" indent="-411274" algn="l" defTabSz="1096731" rtl="0" eaLnBrk="1" latinLnBrk="0" hangingPunct="1">
        <a:spcBef>
          <a:spcPct val="20000"/>
        </a:spcBef>
        <a:buFont typeface="Arial" panose="020B0604020202020204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1pPr>
      <a:lvl2pPr marL="891092" indent="-342730" algn="l" defTabSz="1096731" rtl="0" eaLnBrk="1" latinLnBrk="0" hangingPunct="1">
        <a:spcBef>
          <a:spcPct val="20000"/>
        </a:spcBef>
        <a:buFont typeface="Arial" panose="020B0604020202020204" pitchFamily="34" charset="0"/>
        <a:buChar char="–"/>
        <a:defRPr sz="3400" kern="1200">
          <a:solidFill>
            <a:schemeClr val="tx1"/>
          </a:solidFill>
          <a:latin typeface="+mn-lt"/>
          <a:ea typeface="+mn-ea"/>
          <a:cs typeface="+mn-cs"/>
        </a:defRPr>
      </a:lvl2pPr>
      <a:lvl3pPr marL="1370924" indent="-274185" algn="l" defTabSz="1096731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919280" indent="-274185" algn="l" defTabSz="1096731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7646" indent="-274185" algn="l" defTabSz="1096731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16019" indent="-274185" algn="l" defTabSz="1096731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378" indent="-274185" algn="l" defTabSz="1096731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2745" indent="-274185" algn="l" defTabSz="1096731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1114" indent="-274185" algn="l" defTabSz="1096731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731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368" algn="l" defTabSz="1096731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731" algn="l" defTabSz="1096731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098" algn="l" defTabSz="1096731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465" algn="l" defTabSz="1096731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1830" algn="l" defTabSz="1096731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0192" algn="l" defTabSz="1096731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38559" algn="l" defTabSz="1096731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6926" algn="l" defTabSz="1096731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3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70623" y="2804778"/>
            <a:ext cx="11271804" cy="1634294"/>
          </a:xfrm>
          <a:prstGeom prst="rect">
            <a:avLst/>
          </a:prstGeom>
          <a:noFill/>
        </p:spPr>
        <p:txBody>
          <a:bodyPr wrap="none" lIns="82296" tIns="41148" rIns="82296" bIns="41148">
            <a:spAutoFit/>
          </a:bodyPr>
          <a:lstStyle/>
          <a:p>
            <a:pPr algn="ctr" defTabSz="822939"/>
            <a:r>
              <a:rPr lang="en-US" sz="5040" b="1" dirty="0">
                <a:ln w="10160">
                  <a:solidFill>
                    <a:srgbClr val="32C7A9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Electronic &amp; Computer Engineering </a:t>
            </a:r>
          </a:p>
          <a:p>
            <a:pPr algn="ctr" defTabSz="822939"/>
            <a:r>
              <a:rPr lang="en-US" sz="5040" b="1" dirty="0">
                <a:ln w="10160">
                  <a:solidFill>
                    <a:srgbClr val="32C7A9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Division</a:t>
            </a:r>
          </a:p>
        </p:txBody>
      </p:sp>
    </p:spTree>
    <p:extLst>
      <p:ext uri="{BB962C8B-B14F-4D97-AF65-F5344CB8AC3E}">
        <p14:creationId xmlns:p14="http://schemas.microsoft.com/office/powerpoint/2010/main" val="4159183508"/>
      </p:ext>
    </p:extLst>
  </p:cSld>
  <p:clrMapOvr>
    <a:masterClrMapping/>
  </p:clrMapOvr>
  <p:transition advClick="0" advTm="700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" y="182896"/>
            <a:ext cx="10332720" cy="181191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 Regulation:</a:t>
            </a:r>
            <a:br>
              <a:rPr lang="en-US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Attendance &amp; Debarment</a:t>
            </a:r>
            <a:endParaRPr lang="en-US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" y="2286000"/>
            <a:ext cx="9875520" cy="5394960"/>
          </a:xfrm>
        </p:spPr>
        <p:txBody>
          <a:bodyPr>
            <a:normAutofit fontScale="92500" lnSpcReduction="20000"/>
          </a:bodyPr>
          <a:lstStyle/>
          <a:p>
            <a:pPr marL="683250" indent="-683250">
              <a:buFont typeface="Arial" panose="020B0604020202020204" pitchFamily="34" charset="0"/>
              <a:buChar char="•"/>
            </a:pPr>
            <a:r>
              <a:rPr lang="en-US" sz="4300" dirty="0"/>
              <a:t>Attend all classes and achieve good class attendance.</a:t>
            </a:r>
          </a:p>
          <a:p>
            <a:pPr marL="683250" indent="-683250">
              <a:buFont typeface="Arial" panose="020B0604020202020204" pitchFamily="34" charset="0"/>
              <a:buChar char="•"/>
            </a:pPr>
            <a:r>
              <a:rPr lang="en-US" sz="4300" dirty="0"/>
              <a:t>Lateness is considered as Absent in the computation of attendance.</a:t>
            </a:r>
          </a:p>
          <a:p>
            <a:pPr marL="683250" indent="-683250">
              <a:buFont typeface="Arial" panose="020B0604020202020204" pitchFamily="34" charset="0"/>
              <a:buChar char="•"/>
            </a:pPr>
            <a:r>
              <a:rPr lang="en-US" sz="4300" dirty="0"/>
              <a:t>You can be debarred for a module if your Attendance &lt; 80%. </a:t>
            </a:r>
          </a:p>
          <a:p>
            <a:pPr marL="683250" indent="-683250">
              <a:buFont typeface="Arial" panose="020B0604020202020204" pitchFamily="34" charset="0"/>
              <a:buChar char="•"/>
            </a:pPr>
            <a:r>
              <a:rPr lang="en-US" sz="4300" dirty="0"/>
              <a:t>Debarment of module means you have failed it and you will need to repeat the module again.</a:t>
            </a:r>
          </a:p>
        </p:txBody>
      </p:sp>
    </p:spTree>
    <p:extLst>
      <p:ext uri="{BB962C8B-B14F-4D97-AF65-F5344CB8AC3E}">
        <p14:creationId xmlns:p14="http://schemas.microsoft.com/office/powerpoint/2010/main" val="383400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>
        <p14:ferris dir="l"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279"/>
            <a:ext cx="10972800" cy="771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8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10000">
        <p14:conveyor dir="l"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Open book on table, blurred shelves of books in background" title="Sample Picture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515" y="2491130"/>
            <a:ext cx="6124278" cy="4962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279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000">
        <p14:prism isContent="1"/>
      </p:transition>
    </mc:Choice>
    <mc:Fallback xmlns="">
      <p:transition spd="slow" advClick="0" advTm="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822960" y="329783"/>
            <a:ext cx="9326880" cy="905831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5400" b="1" dirty="0">
                <a:solidFill>
                  <a:srgbClr val="006600"/>
                </a:solidFill>
                <a:latin typeface="Berlin Sans FB" pitchFamily="34" charset="0"/>
              </a:rPr>
              <a:t>Fundraising Activities</a:t>
            </a:r>
            <a:endParaRPr lang="en-SG" altLang="en-US" sz="5400" b="1" dirty="0">
              <a:solidFill>
                <a:srgbClr val="006600"/>
              </a:solidFill>
              <a:latin typeface="Berlin Sans FB" pitchFamily="34" charset="0"/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8900" y="1531623"/>
            <a:ext cx="9151621" cy="6050280"/>
          </a:xfrm>
        </p:spPr>
        <p:txBody>
          <a:bodyPr>
            <a:normAutofit/>
          </a:bodyPr>
          <a:lstStyle/>
          <a:p>
            <a:r>
              <a:rPr lang="en-SG" altLang="en-US" sz="2500" b="1" dirty="0">
                <a:solidFill>
                  <a:srgbClr val="FF0000"/>
                </a:solidFill>
              </a:rPr>
              <a:t>DO NOT </a:t>
            </a:r>
            <a:r>
              <a:rPr lang="en-SG" altLang="en-US" sz="2500" dirty="0"/>
              <a:t>engage in part-time jobs involving </a:t>
            </a:r>
            <a:r>
              <a:rPr lang="en-SG" altLang="en-US" sz="2500" b="1" u="sng" dirty="0">
                <a:solidFill>
                  <a:srgbClr val="FF0000"/>
                </a:solidFill>
              </a:rPr>
              <a:t>seeking donations</a:t>
            </a:r>
            <a:r>
              <a:rPr lang="en-SG" altLang="en-US" sz="2500" dirty="0"/>
              <a:t> from the public as you may be charged for fraud and illegal canvassing for donations.</a:t>
            </a:r>
          </a:p>
          <a:p>
            <a:endParaRPr lang="en-SG" altLang="en-US" sz="1900" dirty="0"/>
          </a:p>
          <a:p>
            <a:r>
              <a:rPr lang="en-SG" altLang="en-US" sz="2500" b="1" dirty="0">
                <a:solidFill>
                  <a:srgbClr val="FF0000"/>
                </a:solidFill>
              </a:rPr>
              <a:t>DO NOT </a:t>
            </a:r>
            <a:r>
              <a:rPr lang="en-SG" altLang="en-US" sz="2500" dirty="0"/>
              <a:t>use your </a:t>
            </a:r>
            <a:r>
              <a:rPr lang="en-SG" altLang="en-US" sz="2500" b="1" u="sng" dirty="0">
                <a:solidFill>
                  <a:srgbClr val="FF0000"/>
                </a:solidFill>
              </a:rPr>
              <a:t>NP student card </a:t>
            </a:r>
            <a:r>
              <a:rPr lang="en-SG" altLang="en-US" sz="2500" dirty="0"/>
              <a:t>in activities not organised or approved by NP. </a:t>
            </a:r>
          </a:p>
          <a:p>
            <a:endParaRPr lang="en-SG" altLang="en-US" sz="1900" dirty="0"/>
          </a:p>
          <a:p>
            <a:r>
              <a:rPr lang="en-SG" altLang="en-US" sz="2500" dirty="0"/>
              <a:t>Please be </a:t>
            </a:r>
            <a:r>
              <a:rPr lang="en-SG" altLang="en-US" sz="2500" b="1" u="sng" dirty="0">
                <a:solidFill>
                  <a:srgbClr val="FF0000"/>
                </a:solidFill>
              </a:rPr>
              <a:t>wary</a:t>
            </a:r>
            <a:r>
              <a:rPr lang="en-SG" altLang="en-US" sz="2500" dirty="0"/>
              <a:t> when companies/organisations are asking you to seek minimum amount of </a:t>
            </a:r>
            <a:r>
              <a:rPr lang="en-SG" altLang="en-US" sz="2500" b="1" u="sng" dirty="0">
                <a:solidFill>
                  <a:srgbClr val="FF0000"/>
                </a:solidFill>
              </a:rPr>
              <a:t>donations</a:t>
            </a:r>
            <a:r>
              <a:rPr lang="en-SG" altLang="en-US" sz="2500" dirty="0"/>
              <a:t> related to NP. When in doubt, please clarify with </a:t>
            </a:r>
            <a:r>
              <a:rPr lang="en-US" altLang="en-US" sz="2500" dirty="0"/>
              <a:t>ECE General Office at Ext. 8021</a:t>
            </a:r>
          </a:p>
          <a:p>
            <a:endParaRPr lang="en-SG" altLang="en-US" sz="1900" dirty="0"/>
          </a:p>
          <a:p>
            <a:r>
              <a:rPr lang="en-SG" altLang="en-US" sz="2500" b="1" dirty="0">
                <a:solidFill>
                  <a:srgbClr val="FF0000"/>
                </a:solidFill>
              </a:rPr>
              <a:t>Disciplinary</a:t>
            </a:r>
            <a:r>
              <a:rPr lang="en-SG" altLang="en-US" sz="2500" dirty="0"/>
              <a:t> actions will be taken if you </a:t>
            </a:r>
            <a:r>
              <a:rPr lang="en-SG" altLang="en-US" sz="2500" b="1" u="sng" dirty="0">
                <a:solidFill>
                  <a:srgbClr val="FF0000"/>
                </a:solidFill>
              </a:rPr>
              <a:t>flout</a:t>
            </a:r>
            <a:r>
              <a:rPr lang="en-SG" altLang="en-US" sz="2500" dirty="0"/>
              <a:t> the rules.</a:t>
            </a:r>
            <a:endParaRPr lang="en-US" altLang="en-US" sz="2500" dirty="0"/>
          </a:p>
        </p:txBody>
      </p:sp>
      <p:sp>
        <p:nvSpPr>
          <p:cNvPr id="3" name="TextBox 2"/>
          <p:cNvSpPr txBox="1"/>
          <p:nvPr/>
        </p:nvSpPr>
        <p:spPr>
          <a:xfrm rot="1964604">
            <a:off x="8016562" y="923886"/>
            <a:ext cx="3027047" cy="491665"/>
          </a:xfrm>
          <a:prstGeom prst="rect">
            <a:avLst/>
          </a:prstGeom>
          <a:solidFill>
            <a:srgbClr val="006600"/>
          </a:solidFill>
        </p:spPr>
        <p:txBody>
          <a:bodyPr lIns="90716" tIns="45335" rIns="90716" bIns="45335">
            <a:spAutoFit/>
          </a:bodyPr>
          <a:lstStyle/>
          <a:p>
            <a:pPr algn="ctr" eaLnBrk="1" hangingPunct="1">
              <a:defRPr/>
            </a:pPr>
            <a:r>
              <a:rPr lang="en-US" sz="2600" b="1" dirty="0">
                <a:solidFill>
                  <a:schemeClr val="bg1"/>
                </a:solidFill>
                <a:latin typeface="Berlin Sans FB" pitchFamily="34" charset="0"/>
              </a:rPr>
              <a:t>IMPORTANT !</a:t>
            </a:r>
          </a:p>
        </p:txBody>
      </p:sp>
    </p:spTree>
    <p:extLst>
      <p:ext uri="{BB962C8B-B14F-4D97-AF65-F5344CB8AC3E}">
        <p14:creationId xmlns:p14="http://schemas.microsoft.com/office/powerpoint/2010/main" val="306960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0">
        <p14:window dir="vert"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21947"/>
            <a:ext cx="1042416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6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10000">
        <p14:prism isContent="1" isInverted="1"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" y="0"/>
            <a:ext cx="10972253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7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10000">
        <p14:flythrough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" y="685800"/>
            <a:ext cx="10607040" cy="640080"/>
          </a:xfrm>
        </p:spPr>
        <p:txBody>
          <a:bodyPr>
            <a:noAutofit/>
          </a:bodyPr>
          <a:lstStyle/>
          <a:p>
            <a:r>
              <a:rPr lang="fr-FR" sz="4320" dirty="0"/>
              <a:t/>
            </a:r>
            <a:br>
              <a:rPr lang="fr-FR" sz="4320" dirty="0"/>
            </a:br>
            <a:r>
              <a:rPr lang="fr-FR" sz="4320" dirty="0" err="1"/>
              <a:t>Feb</a:t>
            </a:r>
            <a:r>
              <a:rPr lang="fr-FR" sz="4320" dirty="0"/>
              <a:t> 2017 </a:t>
            </a:r>
            <a:r>
              <a:rPr lang="fr-FR" sz="4320" dirty="0" err="1"/>
              <a:t>Examination</a:t>
            </a:r>
            <a:r>
              <a:rPr lang="fr-FR" sz="4320" dirty="0"/>
              <a:t> </a:t>
            </a:r>
            <a:r>
              <a:rPr lang="fr-FR" sz="4320" dirty="0" err="1"/>
              <a:t>Announcement</a:t>
            </a:r>
            <a:r>
              <a:rPr lang="fr-FR" sz="4320" dirty="0"/>
              <a:t/>
            </a:r>
            <a:br>
              <a:rPr lang="fr-FR" sz="4320" dirty="0"/>
            </a:br>
            <a:r>
              <a:rPr lang="en-SG" sz="4320" dirty="0"/>
              <a:t/>
            </a:r>
            <a:br>
              <a:rPr lang="en-SG" sz="4320" dirty="0"/>
            </a:br>
            <a:endParaRPr lang="en-SG" sz="432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82880" y="5943600"/>
            <a:ext cx="10789920" cy="1874520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sz="216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 to </a:t>
            </a:r>
            <a:r>
              <a:rPr lang="en-US" sz="216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NPAL2 for </a:t>
            </a:r>
            <a:r>
              <a:rPr lang="en-SG" sz="216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Individualised Examination Timetables and the Examination Rules and Regulation. </a:t>
            </a:r>
          </a:p>
          <a:p>
            <a:pPr algn="l">
              <a:spcBef>
                <a:spcPts val="720"/>
              </a:spcBef>
            </a:pPr>
            <a:r>
              <a:rPr lang="en-SG" sz="2160" dirty="0">
                <a:solidFill>
                  <a:prstClr val="black"/>
                </a:solidFill>
              </a:rPr>
              <a:t>You </a:t>
            </a:r>
            <a:r>
              <a:rPr lang="en-SG" sz="2160" b="1" dirty="0">
                <a:solidFill>
                  <a:srgbClr val="FF0000"/>
                </a:solidFill>
              </a:rPr>
              <a:t>MUST</a:t>
            </a:r>
            <a:r>
              <a:rPr lang="en-SG" sz="2160" dirty="0">
                <a:solidFill>
                  <a:srgbClr val="FF0000"/>
                </a:solidFill>
              </a:rPr>
              <a:t> </a:t>
            </a:r>
            <a:r>
              <a:rPr lang="en-SG" sz="2160" dirty="0">
                <a:solidFill>
                  <a:prstClr val="black"/>
                </a:solidFill>
              </a:rPr>
              <a:t>read carefully, no excuses will be accepted if you fail to comply.</a:t>
            </a:r>
            <a:endParaRPr lang="en-SG" sz="216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715380"/>
              </p:ext>
            </p:extLst>
          </p:nvPr>
        </p:nvGraphicFramePr>
        <p:xfrm>
          <a:off x="182880" y="1459992"/>
          <a:ext cx="10607040" cy="4736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89320"/>
                <a:gridCol w="4617720"/>
              </a:tblGrid>
              <a:tr h="455168">
                <a:tc>
                  <a:txBody>
                    <a:bodyPr/>
                    <a:lstStyle/>
                    <a:p>
                      <a:r>
                        <a:rPr lang="en-US" sz="23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Activity </a:t>
                      </a:r>
                      <a:endParaRPr lang="en-US" sz="270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23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Date(s)</a:t>
                      </a:r>
                      <a:endParaRPr lang="en-US" sz="2700" dirty="0"/>
                    </a:p>
                  </a:txBody>
                  <a:tcPr marL="109728" marR="109728" marT="54864" marB="54864"/>
                </a:tc>
              </a:tr>
              <a:tr h="455168">
                <a:tc>
                  <a:txBody>
                    <a:bodyPr/>
                    <a:lstStyle/>
                    <a:p>
                      <a:r>
                        <a:rPr lang="en-US" sz="23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Examination Period</a:t>
                      </a:r>
                      <a:endParaRPr lang="en-US" sz="1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23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 to 24 Feb 2017 (Thu – Fri)</a:t>
                      </a:r>
                      <a:endParaRPr lang="en-US" sz="1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28" marR="109728" marT="54864" marB="54864"/>
                </a:tc>
              </a:tr>
              <a:tr h="455168">
                <a:tc>
                  <a:txBody>
                    <a:bodyPr/>
                    <a:lstStyle/>
                    <a:p>
                      <a:r>
                        <a:rPr lang="en-US" sz="17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Special Examination Period</a:t>
                      </a:r>
                      <a:endParaRPr lang="en-US" sz="1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23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 Feb to 1 Mar 2017 (Mon - Wed)</a:t>
                      </a:r>
                      <a:endParaRPr lang="en-US" sz="1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28" marR="109728" marT="54864" marB="54864"/>
                </a:tc>
              </a:tr>
              <a:tr h="455168">
                <a:tc>
                  <a:txBody>
                    <a:bodyPr/>
                    <a:lstStyle/>
                    <a:p>
                      <a:r>
                        <a:rPr lang="en-US" sz="17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of Examination Results (via </a:t>
                      </a:r>
                      <a:r>
                        <a:rPr lang="en-US" sz="170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NPal</a:t>
                      </a:r>
                      <a:r>
                        <a:rPr lang="en-US" sz="17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and SMS)</a:t>
                      </a:r>
                      <a:endParaRPr lang="en-US" sz="1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23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 Mar 2017, from 8 am onwards</a:t>
                      </a:r>
                      <a:endParaRPr lang="en-US" sz="1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28" marR="109728" marT="54864" marB="54864"/>
                </a:tc>
              </a:tr>
              <a:tr h="455168">
                <a:tc>
                  <a:txBody>
                    <a:bodyPr/>
                    <a:lstStyle/>
                    <a:p>
                      <a:r>
                        <a:rPr lang="en-US" sz="17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Mailing of Result Slips </a:t>
                      </a:r>
                      <a:endParaRPr lang="en-US" sz="1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23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 Mar 2017 onwards</a:t>
                      </a:r>
                      <a:endParaRPr lang="en-US" sz="1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28" marR="109728" marT="54864" marB="54864"/>
                </a:tc>
              </a:tr>
              <a:tr h="9875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Review of Examination Results</a:t>
                      </a:r>
                    </a:p>
                    <a:p>
                      <a:endParaRPr lang="en-US" sz="1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23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 to 23 Mar 2017</a:t>
                      </a:r>
                      <a:br>
                        <a:rPr lang="en-US" sz="23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23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(9am to 5pm)</a:t>
                      </a:r>
                      <a:endParaRPr lang="en-US" sz="1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28" marR="109728" marT="54864" marB="54864"/>
                </a:tc>
              </a:tr>
              <a:tr h="987552">
                <a:tc>
                  <a:txBody>
                    <a:bodyPr/>
                    <a:lstStyle/>
                    <a:p>
                      <a:r>
                        <a:rPr lang="en-US" sz="17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Appeal against Dismissal/Appeal for Transfer of Course </a:t>
                      </a:r>
                      <a:endParaRPr lang="en-US" sz="1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23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 to 23 Mar 2017</a:t>
                      </a:r>
                      <a:br>
                        <a:rPr lang="en-US" sz="23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23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(9am to 5pm)</a:t>
                      </a:r>
                      <a:endParaRPr lang="en-US" sz="1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28" marR="109728" marT="54864" marB="54864"/>
                </a:tc>
              </a:tr>
              <a:tr h="455168">
                <a:tc>
                  <a:txBody>
                    <a:bodyPr/>
                    <a:lstStyle/>
                    <a:p>
                      <a:r>
                        <a:rPr lang="en-US" sz="17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Term Commencement, Semester 2, AY 2016/2017</a:t>
                      </a:r>
                      <a:endParaRPr lang="en-US" sz="1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23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 Apr 2017 (Mon)</a:t>
                      </a:r>
                      <a:endParaRPr lang="en-US" sz="1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28" marR="109728" marT="54864" marB="54864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300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20000">
        <p14:reveal/>
      </p:transition>
    </mc:Choice>
    <mc:Fallback xmlns="">
      <p:transition spd="slow" advClick="0" advTm="2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65379" y="595672"/>
            <a:ext cx="9558197" cy="6857549"/>
            <a:chOff x="646441" y="384250"/>
            <a:chExt cx="7965164" cy="571462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6441" y="398312"/>
              <a:ext cx="2855883" cy="364918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7364" y="4299368"/>
              <a:ext cx="1295400" cy="160972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62401" y="384250"/>
              <a:ext cx="4248150" cy="108585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62401" y="1684756"/>
              <a:ext cx="4562475" cy="34194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20032" y="5256721"/>
              <a:ext cx="6091573" cy="8421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78684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Click="0" advTm="20000">
        <p15:prstTrans prst="airplane"/>
      </p:transition>
    </mc:Choice>
    <mc:Fallback>
      <p:transition spd="slow" advClick="0" advTm="2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41960" y="-20045"/>
            <a:ext cx="9464040" cy="1250132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300" dirty="0">
                <a:solidFill>
                  <a:srgbClr val="008000"/>
                </a:solidFill>
                <a:latin typeface="Berlin Sans FB" pitchFamily="34" charset="0"/>
              </a:rPr>
              <a:t>Medical Certificate Submission</a:t>
            </a:r>
            <a:endParaRPr lang="en-SG" altLang="en-US" sz="4300" dirty="0">
              <a:solidFill>
                <a:srgbClr val="008000"/>
              </a:solidFill>
              <a:latin typeface="Berlin Sans FB" pitchFamily="34" charset="0"/>
            </a:endParaRPr>
          </a:p>
        </p:txBody>
      </p:sp>
      <p:sp>
        <p:nvSpPr>
          <p:cNvPr id="3078" name="Rectangle 3"/>
          <p:cNvSpPr>
            <a:spLocks noGrp="1" noChangeArrowheads="1"/>
          </p:cNvSpPr>
          <p:nvPr>
            <p:ph idx="1"/>
          </p:nvPr>
        </p:nvSpPr>
        <p:spPr>
          <a:xfrm>
            <a:off x="228606" y="1341120"/>
            <a:ext cx="9978391" cy="605028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800" dirty="0"/>
              <a:t>Medical Certificate (MC)</a:t>
            </a:r>
            <a:r>
              <a:rPr lang="en-US" sz="2800" b="1" dirty="0">
                <a:solidFill>
                  <a:srgbClr val="FF0000"/>
                </a:solidFill>
              </a:rPr>
              <a:t>#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b="1" u="sng" dirty="0">
                <a:solidFill>
                  <a:srgbClr val="FF0000"/>
                </a:solidFill>
              </a:rPr>
              <a:t>MUST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be issued by a</a:t>
            </a:r>
          </a:p>
          <a:p>
            <a:pPr lvl="1">
              <a:defRPr/>
            </a:pPr>
            <a:r>
              <a:rPr lang="en-US" sz="2800" dirty="0"/>
              <a:t>government doctor  </a:t>
            </a:r>
            <a:r>
              <a:rPr lang="en-US" sz="2800" dirty="0">
                <a:solidFill>
                  <a:srgbClr val="FF0000"/>
                </a:solidFill>
              </a:rPr>
              <a:t>OR</a:t>
            </a:r>
          </a:p>
          <a:p>
            <a:pPr lvl="1">
              <a:spcBef>
                <a:spcPts val="600"/>
              </a:spcBef>
              <a:defRPr/>
            </a:pPr>
            <a:r>
              <a:rPr lang="en-US" sz="2800" dirty="0"/>
              <a:t>registered medical practitioner</a:t>
            </a:r>
          </a:p>
          <a:p>
            <a:pPr lvl="1">
              <a:spcBef>
                <a:spcPts val="600"/>
              </a:spcBef>
              <a:defRPr/>
            </a:pPr>
            <a:endParaRPr lang="en-US" altLang="zh-TW" sz="2000" dirty="0">
              <a:solidFill>
                <a:srgbClr val="FF0000"/>
              </a:solidFill>
              <a:ea typeface="新細明體" pitchFamily="18" charset="-120"/>
            </a:endParaRPr>
          </a:p>
          <a:p>
            <a:pPr>
              <a:spcBef>
                <a:spcPts val="600"/>
              </a:spcBef>
              <a:defRPr/>
            </a:pPr>
            <a:r>
              <a:rPr lang="en-US" sz="2800" dirty="0"/>
              <a:t>MC </a:t>
            </a:r>
            <a:r>
              <a:rPr lang="en-US" sz="2800" b="1" u="sng" dirty="0">
                <a:solidFill>
                  <a:srgbClr val="FF0000"/>
                </a:solidFill>
              </a:rPr>
              <a:t>MUST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be submitted to ECE General Office within </a:t>
            </a:r>
            <a:r>
              <a:rPr lang="en-US" sz="2800" b="1" u="sng" dirty="0">
                <a:solidFill>
                  <a:srgbClr val="FF0000"/>
                </a:solidFill>
              </a:rPr>
              <a:t>2 working days</a:t>
            </a:r>
            <a:r>
              <a:rPr lang="en-US" sz="2800" dirty="0"/>
              <a:t> from the </a:t>
            </a:r>
            <a:r>
              <a:rPr lang="en-US" sz="2800" b="1" dirty="0">
                <a:solidFill>
                  <a:srgbClr val="FF0000"/>
                </a:solidFill>
              </a:rPr>
              <a:t>issued date of MC</a:t>
            </a:r>
            <a:r>
              <a:rPr lang="en-US" sz="2800" dirty="0"/>
              <a:t>, failing which the MC will not be accepted.</a:t>
            </a:r>
          </a:p>
          <a:p>
            <a:pPr>
              <a:spcBef>
                <a:spcPts val="0"/>
              </a:spcBef>
              <a:defRPr/>
            </a:pPr>
            <a:endParaRPr lang="en-US" sz="2000" dirty="0"/>
          </a:p>
          <a:p>
            <a:pPr>
              <a:spcBef>
                <a:spcPts val="600"/>
              </a:spcBef>
              <a:defRPr/>
            </a:pPr>
            <a:r>
              <a:rPr lang="en-US" sz="2800" b="1" dirty="0">
                <a:solidFill>
                  <a:srgbClr val="FF0000"/>
                </a:solidFill>
              </a:rPr>
              <a:t>Contact</a:t>
            </a:r>
            <a:r>
              <a:rPr lang="en-US" sz="2800" dirty="0"/>
              <a:t> ECE General Office (6460 7819) on the </a:t>
            </a:r>
            <a:r>
              <a:rPr lang="en-US" sz="2800" b="1" u="sng" dirty="0">
                <a:solidFill>
                  <a:srgbClr val="FF0000"/>
                </a:solidFill>
              </a:rPr>
              <a:t>1st day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of medical leave if your medical leave </a:t>
            </a:r>
          </a:p>
          <a:p>
            <a:pPr lvl="1">
              <a:spcBef>
                <a:spcPts val="600"/>
              </a:spcBef>
              <a:defRPr/>
            </a:pPr>
            <a:r>
              <a:rPr lang="en-US" sz="2800" dirty="0"/>
              <a:t>coverage </a:t>
            </a:r>
            <a:r>
              <a:rPr lang="en-US" sz="2800" b="1" u="sng" dirty="0"/>
              <a:t>exceeds 1</a:t>
            </a:r>
            <a:r>
              <a:rPr lang="en-US" sz="2800" dirty="0"/>
              <a:t> day  </a:t>
            </a:r>
            <a:r>
              <a:rPr lang="en-US" sz="2800" dirty="0">
                <a:solidFill>
                  <a:srgbClr val="FF0000"/>
                </a:solidFill>
              </a:rPr>
              <a:t>OR</a:t>
            </a:r>
          </a:p>
          <a:p>
            <a:pPr lvl="1">
              <a:spcBef>
                <a:spcPts val="600"/>
              </a:spcBef>
              <a:defRPr/>
            </a:pPr>
            <a:r>
              <a:rPr lang="en-US" sz="2800" dirty="0"/>
              <a:t>falls within the </a:t>
            </a:r>
            <a:r>
              <a:rPr lang="en-US" sz="2800" b="1" u="sng" dirty="0"/>
              <a:t>last 2</a:t>
            </a:r>
            <a:r>
              <a:rPr lang="en-US" sz="2800" dirty="0"/>
              <a:t> days of the examination period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zh-TW" sz="1200" dirty="0">
              <a:solidFill>
                <a:schemeClr val="bg1"/>
              </a:solidFill>
              <a:ea typeface="新細明體" pitchFamily="18" charset="-120"/>
            </a:endParaRPr>
          </a:p>
          <a:p>
            <a:pPr marL="390781" lvl="1" indent="0">
              <a:buNone/>
              <a:defRPr/>
            </a:pPr>
            <a:r>
              <a:rPr lang="en-US" sz="2800" b="1" dirty="0">
                <a:solidFill>
                  <a:srgbClr val="FF0000"/>
                </a:solidFill>
              </a:rPr>
              <a:t>#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MC issued by the Traditional Chinese Medicine (TCM) practitioners are </a:t>
            </a:r>
            <a:r>
              <a:rPr lang="en-US" sz="2800" b="1" u="sng" dirty="0"/>
              <a:t>NOT</a:t>
            </a:r>
            <a:r>
              <a:rPr lang="en-US" sz="2800" dirty="0"/>
              <a:t> considered as valid MC.</a:t>
            </a:r>
          </a:p>
        </p:txBody>
      </p:sp>
      <p:sp>
        <p:nvSpPr>
          <p:cNvPr id="3" name="TextBox 2"/>
          <p:cNvSpPr txBox="1"/>
          <p:nvPr/>
        </p:nvSpPr>
        <p:spPr>
          <a:xfrm rot="1964604">
            <a:off x="7459691" y="971740"/>
            <a:ext cx="3215725" cy="6336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109259" tIns="54656" rIns="109259" bIns="54656">
            <a:spAutoFit/>
          </a:bodyPr>
          <a:lstStyle/>
          <a:p>
            <a:pPr algn="ctr" defTabSz="109269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400" b="1" dirty="0">
                <a:solidFill>
                  <a:srgbClr val="FFFFFF"/>
                </a:solidFill>
                <a:latin typeface="Berlin Sans FB" pitchFamily="34" charset="0"/>
              </a:rPr>
              <a:t>IMPORTANT !</a:t>
            </a:r>
          </a:p>
        </p:txBody>
      </p:sp>
    </p:spTree>
    <p:extLst>
      <p:ext uri="{BB962C8B-B14F-4D97-AF65-F5344CB8AC3E}">
        <p14:creationId xmlns:p14="http://schemas.microsoft.com/office/powerpoint/2010/main" val="40441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10000">
        <p14:prism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3445" y="1240677"/>
            <a:ext cx="6907875" cy="1334193"/>
          </a:xfrm>
        </p:spPr>
        <p:txBody>
          <a:bodyPr>
            <a:noAutofit/>
          </a:bodyPr>
          <a:lstStyle/>
          <a:p>
            <a:pPr algn="ctr"/>
            <a:r>
              <a:rPr lang="en-US" sz="3240" b="1" dirty="0">
                <a:latin typeface="+mn-lt"/>
              </a:rPr>
              <a:t>Want to know more about Internships and ECG?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7250" y="2786823"/>
            <a:ext cx="7024071" cy="1697028"/>
          </a:xfrm>
          <a:solidFill>
            <a:srgbClr val="FFC000"/>
          </a:solidFill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700" dirty="0">
                <a:latin typeface="Calibri" panose="020F0502020204030204" pitchFamily="34" charset="0"/>
              </a:rPr>
              <a:t>Internships and Education &amp; Career Guidance </a:t>
            </a:r>
            <a:br>
              <a:rPr lang="en-US" sz="2700" dirty="0">
                <a:latin typeface="Calibri" panose="020F0502020204030204" pitchFamily="34" charset="0"/>
              </a:rPr>
            </a:br>
            <a:r>
              <a:rPr lang="en-US" sz="2880" dirty="0">
                <a:latin typeface="Calibri" panose="020F0502020204030204" pitchFamily="34" charset="0"/>
              </a:rPr>
              <a:t>@</a:t>
            </a:r>
            <a:r>
              <a:rPr lang="en-US" sz="2880" b="1" dirty="0">
                <a:latin typeface="Calibri" panose="020F0502020204030204" pitchFamily="34" charset="0"/>
              </a:rPr>
              <a:t>NP Guidebook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sz="2880" b="1" dirty="0">
              <a:latin typeface="Calibri" panose="020F0502020204030204" pitchFamily="34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80" b="1" dirty="0">
                <a:solidFill>
                  <a:schemeClr val="accent5">
                    <a:lumMod val="50000"/>
                  </a:schemeClr>
                </a:solidFill>
              </a:rPr>
              <a:t>Download the App via this link or QR code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5" t="9094" r="7116" b="6585"/>
          <a:stretch/>
        </p:blipFill>
        <p:spPr>
          <a:xfrm>
            <a:off x="8341347" y="4967677"/>
            <a:ext cx="2083443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0" r="13875"/>
          <a:stretch/>
        </p:blipFill>
        <p:spPr>
          <a:xfrm>
            <a:off x="64951" y="1028702"/>
            <a:ext cx="3360707" cy="613677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5384219" y="5276597"/>
            <a:ext cx="2335947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22939"/>
            <a:r>
              <a:rPr lang="en-US" sz="2880" dirty="0">
                <a:solidFill>
                  <a:prstClr val="black"/>
                </a:solidFill>
              </a:rPr>
              <a:t>http://tiny.cc/ECGguidebook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533805" y="4563509"/>
            <a:ext cx="18388" cy="68890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9252697" y="4519361"/>
            <a:ext cx="1" cy="42756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lh3.googleusercontent.com/j2YyyS06Sqq48QvWqKfU-yHa_x5tDgSkNNOWpUHv3XcA0ZeCn5C1mqhI8uAY2PIfcKw=w3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755" y="5372353"/>
            <a:ext cx="777984" cy="77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17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16000">
        <p14:prism isInverted="1"/>
      </p:transition>
    </mc:Choice>
    <mc:Fallback xmlns="">
      <p:transition spd="slow" advClick="0" advTm="16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320042" y="108524"/>
            <a:ext cx="10342247" cy="1371600"/>
          </a:xfrm>
        </p:spPr>
        <p:txBody>
          <a:bodyPr/>
          <a:lstStyle/>
          <a:p>
            <a:r>
              <a:rPr lang="en-US" sz="3800" dirty="0">
                <a:latin typeface="Arial Black" charset="0"/>
              </a:rPr>
              <a:t>Financial Assistance Schemes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731520" y="1554481"/>
          <a:ext cx="9509760" cy="4234568"/>
        </p:xfrm>
        <a:graphic>
          <a:graphicData uri="http://schemas.openxmlformats.org/drawingml/2006/table">
            <a:tbl>
              <a:tblPr/>
              <a:tblGrid>
                <a:gridCol w="5195356"/>
                <a:gridCol w="4314404"/>
              </a:tblGrid>
              <a:tr h="8940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charset="0"/>
                          <a:cs typeface="Arial" charset="0"/>
                        </a:rPr>
                        <a:t>Financial Aid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charset="0"/>
                          <a:cs typeface="Arial" charset="0"/>
                        </a:rPr>
                        <a:t>for Tuition Fees</a:t>
                      </a:r>
                      <a:endParaRPr kumimoji="0" lang="en-US" sz="2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charset="0"/>
                          <a:cs typeface="Arial" charset="0"/>
                        </a:rPr>
                        <a:t>Financial Aid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charset="0"/>
                          <a:cs typeface="Arial" charset="0"/>
                        </a:rPr>
                        <a:t>for Living Expenses</a:t>
                      </a:r>
                      <a:endParaRPr kumimoji="0" lang="en-US" sz="2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</a:tr>
              <a:tr h="3340488">
                <a:tc>
                  <a:txBody>
                    <a:bodyPr/>
                    <a:lstStyle/>
                    <a:p>
                      <a:pPr marL="2667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cs typeface="Arial" charset="0"/>
                        </a:rPr>
                        <a:t>Post Secondary Education Account (PSEA) </a:t>
                      </a:r>
                    </a:p>
                    <a:p>
                      <a:pPr marL="2667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cs typeface="Arial" charset="0"/>
                        </a:rPr>
                        <a:t>CPF Education Scheme </a:t>
                      </a:r>
                    </a:p>
                    <a:p>
                      <a:pPr marL="2667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cs typeface="Arial" charset="0"/>
                        </a:rPr>
                        <a:t>Tuition Fee Loan </a:t>
                      </a:r>
                    </a:p>
                    <a:p>
                      <a:pPr marL="2667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cs typeface="Arial" charset="0"/>
                        </a:rPr>
                        <a:t>Tertiary Tuition Fee Subsidy for Malay Student </a:t>
                      </a:r>
                    </a:p>
                    <a:p>
                      <a:pPr marL="2667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cs typeface="Arial" charset="0"/>
                        </a:rPr>
                        <a:t>Government Study Loan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3556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cs typeface="Arial" charset="0"/>
                        </a:rPr>
                        <a:t>Student Aid Grants </a:t>
                      </a:r>
                    </a:p>
                    <a:p>
                      <a:pPr marL="3556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cs typeface="Arial" charset="0"/>
                        </a:rPr>
                        <a:t>CDC/CCC Polytechnic Bursary </a:t>
                      </a:r>
                    </a:p>
                    <a:p>
                      <a:pPr marL="3556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cs typeface="Arial" charset="0"/>
                        </a:rPr>
                        <a:t>MOE Bursary  </a:t>
                      </a:r>
                    </a:p>
                    <a:p>
                      <a:pPr marL="3556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cs typeface="Arial" charset="0"/>
                        </a:rPr>
                        <a:t>NP-Administered Donors’ Bursaries</a:t>
                      </a:r>
                    </a:p>
                    <a:p>
                      <a:pPr marL="3556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cs typeface="Arial" charset="0"/>
                        </a:rPr>
                        <a:t>PFP Bursary</a:t>
                      </a:r>
                    </a:p>
                    <a:p>
                      <a:pPr marL="3556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cs typeface="Arial" charset="0"/>
                        </a:rPr>
                        <a:t>NP Study Loan </a:t>
                      </a:r>
                    </a:p>
                    <a:p>
                      <a:pPr marL="3556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0" y="1198568"/>
            <a:ext cx="10972800" cy="135051"/>
          </a:xfrm>
          <a:prstGeom prst="rect">
            <a:avLst/>
          </a:prstGeom>
          <a:solidFill>
            <a:srgbClr val="D03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 defTabSz="1096731"/>
            <a:endParaRPr lang="en-US" sz="2200">
              <a:solidFill>
                <a:prstClr val="white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" y="5980530"/>
            <a:ext cx="10789921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0515558"/>
      </p:ext>
    </p:extLst>
  </p:cSld>
  <p:clrMapOvr>
    <a:masterClrMapping/>
  </p:clrMapOvr>
  <p:transition spd="slow" advClick="0" advTm="20000">
    <p:comb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300991" y="91643"/>
            <a:ext cx="10340340" cy="1371600"/>
          </a:xfrm>
        </p:spPr>
        <p:txBody>
          <a:bodyPr/>
          <a:lstStyle/>
          <a:p>
            <a:r>
              <a:rPr lang="en-US" sz="3800" dirty="0">
                <a:latin typeface="Arial Black" charset="0"/>
                <a:cs typeface="Arial" charset="0"/>
              </a:rPr>
              <a:t>Bursaries &amp; Grants Framework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/>
          </p:nvPr>
        </p:nvGraphicFramePr>
        <p:xfrm>
          <a:off x="403860" y="1945007"/>
          <a:ext cx="10241282" cy="5297810"/>
        </p:xfrm>
        <a:graphic>
          <a:graphicData uri="http://schemas.openxmlformats.org/drawingml/2006/table">
            <a:tbl>
              <a:tblPr/>
              <a:tblGrid>
                <a:gridCol w="2118360"/>
                <a:gridCol w="2386967"/>
                <a:gridCol w="1905000"/>
                <a:gridCol w="1906904"/>
                <a:gridCol w="1924051"/>
              </a:tblGrid>
              <a:tr h="115823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charset="0"/>
                          <a:cs typeface="Times New Roman" charset="0"/>
                        </a:rPr>
                        <a:t>Student Group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charset="0"/>
                          <a:cs typeface="Times New Roman" charset="0"/>
                        </a:rPr>
                        <a:t>Income Group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charset="0"/>
                          <a:cs typeface="Times New Roman" charset="0"/>
                        </a:rPr>
                        <a:t>Bursary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charset="0"/>
                          <a:cs typeface="Times New Roman" charset="0"/>
                        </a:rPr>
                        <a:t>Student Aid Grant 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charset="0"/>
                          <a:cs typeface="Times New Roman" charset="0"/>
                        </a:rPr>
                        <a:t>Total Financial</a:t>
                      </a:r>
                      <a:br>
                        <a:rPr kumimoji="0" lang="en-US" sz="2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charset="0"/>
                          <a:cs typeface="Times New Roman" charset="0"/>
                        </a:rPr>
                      </a:br>
                      <a:r>
                        <a:rPr kumimoji="0" lang="en-US" sz="2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charset="0"/>
                          <a:cs typeface="Times New Roman" charset="0"/>
                        </a:rPr>
                        <a:t>Aid Package 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</a:tr>
              <a:tr h="386716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MI/HM S$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S$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S$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S$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</a:tr>
              <a:tr h="462916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SC students</a:t>
                      </a:r>
                      <a:endParaRPr kumimoji="0" lang="en-US" sz="2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SimSun" pitchFamily="2" charset="-122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950 or less</a:t>
                      </a:r>
                      <a:endParaRPr kumimoji="0" lang="en-US" sz="2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SimSun" pitchFamily="2" charset="-122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2,000</a:t>
                      </a:r>
                      <a:endParaRPr kumimoji="0" lang="en-US" sz="2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SimSun" pitchFamily="2" charset="-122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900 </a:t>
                      </a:r>
                      <a:endParaRPr kumimoji="0" lang="en-US" sz="2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SimSun" pitchFamily="2" charset="-122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2,900</a:t>
                      </a:r>
                      <a:endParaRPr kumimoji="0" lang="en-US" sz="2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SimSun" pitchFamily="2" charset="-122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62916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951 to 1,200</a:t>
                      </a:r>
                      <a:endParaRPr kumimoji="0" lang="en-US" sz="2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SimSun" pitchFamily="2" charset="-122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1,500</a:t>
                      </a:r>
                      <a:endParaRPr kumimoji="0" lang="en-US" sz="2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SimSun" pitchFamily="2" charset="-122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650</a:t>
                      </a:r>
                      <a:endParaRPr kumimoji="0" lang="en-US" sz="2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SimSun" pitchFamily="2" charset="-122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2,150</a:t>
                      </a:r>
                      <a:endParaRPr kumimoji="0" lang="en-US" sz="2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SimSun" pitchFamily="2" charset="-122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62916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1,201 to 1,400</a:t>
                      </a:r>
                      <a:endParaRPr kumimoji="0" lang="en-US" sz="2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SimSun" pitchFamily="2" charset="-122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1,500</a:t>
                      </a:r>
                      <a:endParaRPr kumimoji="0" lang="en-US" sz="2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SimSun" pitchFamily="2" charset="-122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-</a:t>
                      </a:r>
                      <a:endParaRPr kumimoji="0" lang="en-US" sz="2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SimSun" pitchFamily="2" charset="-122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1,500</a:t>
                      </a:r>
                      <a:endParaRPr kumimoji="0" lang="en-US" sz="2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SimSun" pitchFamily="2" charset="-122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62916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1,401 to 1,900</a:t>
                      </a:r>
                      <a:endParaRPr kumimoji="0" lang="en-US" sz="2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SimSun" pitchFamily="2" charset="-122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750</a:t>
                      </a:r>
                      <a:endParaRPr kumimoji="0" lang="en-US" sz="2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SimSun" pitchFamily="2" charset="-122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-</a:t>
                      </a:r>
                      <a:endParaRPr kumimoji="0" lang="en-US" sz="2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SimSun" pitchFamily="2" charset="-122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750</a:t>
                      </a:r>
                      <a:endParaRPr kumimoji="0" lang="en-US" sz="2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SimSun" pitchFamily="2" charset="-122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0515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Permanent Resident students</a:t>
                      </a:r>
                      <a:endParaRPr kumimoji="0" lang="en-US" sz="2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SimSun" pitchFamily="2" charset="-122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800 or less</a:t>
                      </a:r>
                      <a:endParaRPr kumimoji="0" lang="en-US" sz="2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SimSun" pitchFamily="2" charset="-122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500 to 1,500</a:t>
                      </a:r>
                      <a:r>
                        <a:rPr kumimoji="0" lang="en-US" sz="23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*</a:t>
                      </a:r>
                      <a:endParaRPr kumimoji="0" lang="en-US" sz="2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SimSun" pitchFamily="2" charset="-122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-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500 to 1,500</a:t>
                      </a:r>
                      <a:r>
                        <a:rPr kumimoji="0" lang="en-US" sz="23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*</a:t>
                      </a:r>
                      <a:endParaRPr kumimoji="0" lang="en-US" sz="2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SimSun" pitchFamily="2" charset="-122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8496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Other students</a:t>
                      </a:r>
                      <a:endParaRPr kumimoji="0" lang="en-US" sz="2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SimSun" pitchFamily="2" charset="-122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500 or less</a:t>
                      </a:r>
                      <a:endParaRPr kumimoji="0" lang="en-US" sz="2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SimSun" pitchFamily="2" charset="-122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500 to 1,500</a:t>
                      </a:r>
                      <a:r>
                        <a:rPr kumimoji="0" lang="en-US" sz="23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*</a:t>
                      </a:r>
                      <a:endParaRPr kumimoji="0" lang="en-US" sz="2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SimSun" pitchFamily="2" charset="-122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-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500 to 1,500*</a:t>
                      </a:r>
                      <a:endParaRPr kumimoji="0" lang="en-US" sz="2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SimSun" pitchFamily="2" charset="-122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295" name="Rectangle 2"/>
          <p:cNvSpPr>
            <a:spLocks noChangeArrowheads="1"/>
          </p:cNvSpPr>
          <p:nvPr/>
        </p:nvSpPr>
        <p:spPr bwMode="auto">
          <a:xfrm>
            <a:off x="403863" y="7482330"/>
            <a:ext cx="5948727" cy="307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0" tIns="45699" rIns="91400" bIns="45699" anchor="ctr">
            <a:spAutoFit/>
          </a:bodyPr>
          <a:lstStyle/>
          <a:p>
            <a:pPr defTabSz="1096731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prstClr val="black"/>
                </a:solidFill>
                <a:latin typeface="Arial" charset="0"/>
                <a:cs typeface="Times New Roman" charset="0"/>
              </a:rPr>
              <a:t>*Subject to availability of funds. Applicants may be called for an interview</a:t>
            </a:r>
            <a:endParaRPr lang="en-US" sz="2200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198568"/>
            <a:ext cx="10972800" cy="135051"/>
          </a:xfrm>
          <a:prstGeom prst="rect">
            <a:avLst/>
          </a:prstGeom>
          <a:solidFill>
            <a:srgbClr val="D03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 defTabSz="1096731" fontAlgn="base">
              <a:spcBef>
                <a:spcPct val="0"/>
              </a:spcBef>
              <a:spcAft>
                <a:spcPct val="0"/>
              </a:spcAft>
            </a:pPr>
            <a:endParaRPr lang="en-US" sz="22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77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25000">
        <p14:warp dir="in"/>
      </p:transition>
    </mc:Choice>
    <mc:Fallback xmlns="">
      <p:transition spd="slow" advClick="0" advTm="2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5" y="0"/>
            <a:ext cx="10826039" cy="8220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318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0">
        <p:random/>
      </p:transition>
    </mc:Choice>
    <mc:Fallback xmlns="">
      <p:transition spd="slow" advClick="0" advTm="10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" y="3"/>
            <a:ext cx="4369527" cy="82729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275" y="75"/>
            <a:ext cx="4369527" cy="82729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828" y="4772265"/>
            <a:ext cx="1911099" cy="37507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69672" y="23"/>
            <a:ext cx="2433613" cy="2554293"/>
          </a:xfrm>
          <a:prstGeom prst="rect">
            <a:avLst/>
          </a:prstGeom>
          <a:noFill/>
        </p:spPr>
        <p:txBody>
          <a:bodyPr wrap="square" lIns="91204" tIns="45595" rIns="91204" bIns="45595" rtlCol="0">
            <a:spAutoFit/>
          </a:bodyPr>
          <a:lstStyle/>
          <a:p>
            <a:pPr algn="ctr" defTabSz="911997">
              <a:lnSpc>
                <a:spcPts val="4800"/>
              </a:lnSpc>
            </a:pPr>
            <a:r>
              <a:rPr lang="en-SG" sz="4400" b="1" dirty="0">
                <a:solidFill>
                  <a:srgbClr val="7030A0"/>
                </a:solidFill>
              </a:rPr>
              <a:t>Let’s </a:t>
            </a:r>
          </a:p>
          <a:p>
            <a:pPr algn="ctr" defTabSz="911997">
              <a:lnSpc>
                <a:spcPts val="4800"/>
              </a:lnSpc>
            </a:pPr>
            <a:r>
              <a:rPr lang="en-SG" sz="4400" b="1" dirty="0">
                <a:solidFill>
                  <a:srgbClr val="7030A0"/>
                </a:solidFill>
              </a:rPr>
              <a:t>Keep</a:t>
            </a:r>
          </a:p>
          <a:p>
            <a:pPr algn="ctr" defTabSz="911997">
              <a:lnSpc>
                <a:spcPts val="4800"/>
              </a:lnSpc>
            </a:pPr>
            <a:r>
              <a:rPr lang="en-SG" sz="4400" b="1" dirty="0">
                <a:solidFill>
                  <a:srgbClr val="7030A0"/>
                </a:solidFill>
              </a:rPr>
              <a:t>Our </a:t>
            </a:r>
          </a:p>
          <a:p>
            <a:pPr algn="ctr" defTabSz="911997">
              <a:lnSpc>
                <a:spcPts val="4800"/>
              </a:lnSpc>
            </a:pPr>
            <a:r>
              <a:rPr lang="en-SG" sz="4400" b="1" dirty="0">
                <a:solidFill>
                  <a:srgbClr val="7030A0"/>
                </a:solidFill>
              </a:rPr>
              <a:t>Campus</a:t>
            </a:r>
            <a:r>
              <a:rPr lang="en-SG" sz="4400" b="1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11296" y="2572530"/>
            <a:ext cx="3956304" cy="2015684"/>
          </a:xfrm>
          <a:prstGeom prst="rect">
            <a:avLst/>
          </a:prstGeom>
          <a:noFill/>
        </p:spPr>
        <p:txBody>
          <a:bodyPr wrap="square" lIns="91204" tIns="45595" rIns="91204" bIns="45595" rtlCol="0">
            <a:spAutoFit/>
          </a:bodyPr>
          <a:lstStyle/>
          <a:p>
            <a:pPr algn="ctr" defTabSz="911997"/>
            <a:r>
              <a:rPr lang="en-SG" sz="12500" b="1" dirty="0">
                <a:solidFill>
                  <a:srgbClr val="7030A0"/>
                </a:solidFill>
              </a:rPr>
              <a:t>Clean</a:t>
            </a:r>
          </a:p>
        </p:txBody>
      </p:sp>
    </p:spTree>
    <p:extLst>
      <p:ext uri="{BB962C8B-B14F-4D97-AF65-F5344CB8AC3E}">
        <p14:creationId xmlns:p14="http://schemas.microsoft.com/office/powerpoint/2010/main" val="53817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10000">
        <p14:pan dir="u"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Vapor Trail" id="{4FDF2955-7D9C-493C-B9F9-C205151B46CD}" vid="{8F31A783-2159-4870-BC29-2BA7D038EA44}"/>
    </a:ext>
  </a:extLst>
</a:theme>
</file>

<file path=ppt/theme/theme13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1665</TotalTime>
  <Words>663</Words>
  <Application>Microsoft Office PowerPoint</Application>
  <PresentationFormat>Custom</PresentationFormat>
  <Paragraphs>128</Paragraphs>
  <Slides>15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14</vt:i4>
      </vt:variant>
      <vt:variant>
        <vt:lpstr>Slide Titles</vt:lpstr>
      </vt:variant>
      <vt:variant>
        <vt:i4>15</vt:i4>
      </vt:variant>
    </vt:vector>
  </HeadingPairs>
  <TitlesOfParts>
    <vt:vector size="29" baseType="lpstr">
      <vt:lpstr>Equity</vt:lpstr>
      <vt:lpstr>Academic Literature 16x9</vt:lpstr>
      <vt:lpstr>2_Office Theme</vt:lpstr>
      <vt:lpstr>4_Office Theme</vt:lpstr>
      <vt:lpstr>Perspective</vt:lpstr>
      <vt:lpstr>Office Theme</vt:lpstr>
      <vt:lpstr>3_Office Theme</vt:lpstr>
      <vt:lpstr>5_Office Theme</vt:lpstr>
      <vt:lpstr>7_Office Theme</vt:lpstr>
      <vt:lpstr>8_Office Theme</vt:lpstr>
      <vt:lpstr>6_Office Theme</vt:lpstr>
      <vt:lpstr>Vapor Trail</vt:lpstr>
      <vt:lpstr>1_Office Theme</vt:lpstr>
      <vt:lpstr>10_Office Theme</vt:lpstr>
      <vt:lpstr>PowerPoint Presentation</vt:lpstr>
      <vt:lpstr> Feb 2017 Examination Announcement  </vt:lpstr>
      <vt:lpstr>PowerPoint Presentation</vt:lpstr>
      <vt:lpstr>Medical Certificate Submission</vt:lpstr>
      <vt:lpstr>Want to know more about Internships and ECG?</vt:lpstr>
      <vt:lpstr>Financial Assistance Schemes</vt:lpstr>
      <vt:lpstr>Bursaries &amp; Grants Framework</vt:lpstr>
      <vt:lpstr>PowerPoint Presentation</vt:lpstr>
      <vt:lpstr>PowerPoint Presentation</vt:lpstr>
      <vt:lpstr>NP Regulation: Class Attendance &amp; Debarment</vt:lpstr>
      <vt:lpstr>PowerPoint Presentation</vt:lpstr>
      <vt:lpstr>PowerPoint Presentation</vt:lpstr>
      <vt:lpstr>Fundraising Activities</vt:lpstr>
      <vt:lpstr>PowerPoint Presentation</vt:lpstr>
      <vt:lpstr>PowerPoint Presentation</vt:lpstr>
    </vt:vector>
  </TitlesOfParts>
  <Company>NP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Koh Hui Ling</dc:creator>
  <cp:lastModifiedBy>ece</cp:lastModifiedBy>
  <cp:revision>394</cp:revision>
  <dcterms:created xsi:type="dcterms:W3CDTF">2014-05-19T00:45:14Z</dcterms:created>
  <dcterms:modified xsi:type="dcterms:W3CDTF">2017-03-14T05:44:01Z</dcterms:modified>
</cp:coreProperties>
</file>